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5" r:id="rId3"/>
    <p:sldId id="277" r:id="rId4"/>
    <p:sldId id="278" r:id="rId5"/>
    <p:sldId id="276" r:id="rId6"/>
    <p:sldId id="267" r:id="rId7"/>
    <p:sldId id="272" r:id="rId8"/>
    <p:sldId id="273" r:id="rId9"/>
    <p:sldId id="274" r:id="rId10"/>
    <p:sldId id="279" r:id="rId11"/>
    <p:sldId id="281" r:id="rId12"/>
    <p:sldId id="259" r:id="rId13"/>
    <p:sldId id="260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1" d="100"/>
          <a:sy n="71" d="100"/>
        </p:scale>
        <p:origin x="-1050" y="-7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4B0B160-7315-4BC4-A7A5-02AF2A71222D}" type="doc">
      <dgm:prSet loTypeId="urn:microsoft.com/office/officeart/2005/8/layout/default#2" loCatId="list" qsTypeId="urn:microsoft.com/office/officeart/2005/8/quickstyle/simple4" qsCatId="simple" csTypeId="urn:microsoft.com/office/officeart/2005/8/colors/colorful3" csCatId="colorful" phldr="1"/>
      <dgm:spPr/>
      <dgm:t>
        <a:bodyPr/>
        <a:lstStyle/>
        <a:p>
          <a:endParaRPr lang="ru-RU"/>
        </a:p>
      </dgm:t>
    </dgm:pt>
    <dgm:pt modelId="{B7C4DD72-CBDE-47E0-8C86-A5C79E7CAB53}">
      <dgm:prSet phldrT="[Текст]" custT="1"/>
      <dgm:spPr/>
      <dgm:t>
        <a:bodyPr/>
        <a:lstStyle/>
        <a:p>
          <a:r>
            <a:rPr lang="ru-RU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Кружки</a:t>
          </a:r>
        </a:p>
      </dgm:t>
    </dgm:pt>
    <dgm:pt modelId="{96FE4C49-F4E8-4889-9BAE-66379DEA4CF6}" type="parTrans" cxnId="{18547973-21A4-48F0-8199-5BE799FD67FF}">
      <dgm:prSet/>
      <dgm:spPr/>
      <dgm:t>
        <a:bodyPr/>
        <a:lstStyle/>
        <a:p>
          <a:endParaRPr lang="ru-RU" sz="20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E9E26C91-1FA5-4380-88B3-2A0CBA77448E}" type="sibTrans" cxnId="{18547973-21A4-48F0-8199-5BE799FD67FF}">
      <dgm:prSet/>
      <dgm:spPr/>
      <dgm:t>
        <a:bodyPr/>
        <a:lstStyle/>
        <a:p>
          <a:endParaRPr lang="ru-RU" sz="20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49676031-41DB-4388-854B-3199CFB504A3}">
      <dgm:prSet phldrT="[Текст]" custT="1"/>
      <dgm:spPr/>
      <dgm:t>
        <a:bodyPr vert="horz"/>
        <a:lstStyle/>
        <a:p>
          <a:r>
            <a:rPr lang="ru-RU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Студии</a:t>
          </a:r>
        </a:p>
      </dgm:t>
    </dgm:pt>
    <dgm:pt modelId="{73011BFB-6C10-46EB-9D2B-B8008F0BFFB3}" type="parTrans" cxnId="{CF71134D-0B15-46B9-86E1-C84C9EFD625A}">
      <dgm:prSet/>
      <dgm:spPr/>
      <dgm:t>
        <a:bodyPr/>
        <a:lstStyle/>
        <a:p>
          <a:endParaRPr lang="ru-RU" sz="20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AC773F35-DCE3-4E69-979D-902DC5EB74CD}" type="sibTrans" cxnId="{CF71134D-0B15-46B9-86E1-C84C9EFD625A}">
      <dgm:prSet/>
      <dgm:spPr/>
      <dgm:t>
        <a:bodyPr/>
        <a:lstStyle/>
        <a:p>
          <a:endParaRPr lang="ru-RU" sz="20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4883CBEC-C5A0-465C-B4F8-6EECF9DE9E82}">
      <dgm:prSet phldrT="[Текст]" custT="1"/>
      <dgm:spPr/>
      <dgm:t>
        <a:bodyPr vert="horz"/>
        <a:lstStyle/>
        <a:p>
          <a:r>
            <a:rPr lang="ru-RU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Сетевые</a:t>
          </a:r>
          <a:br>
            <a:rPr lang="ru-RU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</a:br>
          <a:r>
            <a:rPr lang="ru-RU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сообщества</a:t>
          </a:r>
        </a:p>
      </dgm:t>
    </dgm:pt>
    <dgm:pt modelId="{64408B65-BE92-4EB4-9E48-2D4467FD975F}" type="parTrans" cxnId="{F8AA6A9D-0B7C-415A-A0CF-ADCF7C981321}">
      <dgm:prSet/>
      <dgm:spPr/>
      <dgm:t>
        <a:bodyPr/>
        <a:lstStyle/>
        <a:p>
          <a:endParaRPr lang="ru-RU" sz="20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4ACEC820-9221-486C-98CE-F44E4586B2F7}" type="sibTrans" cxnId="{F8AA6A9D-0B7C-415A-A0CF-ADCF7C981321}">
      <dgm:prSet/>
      <dgm:spPr/>
      <dgm:t>
        <a:bodyPr/>
        <a:lstStyle/>
        <a:p>
          <a:endParaRPr lang="ru-RU" sz="20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3A9D73A8-C353-47CC-B068-75A07BD6E39C}">
      <dgm:prSet phldrT="[Текст]" custT="1"/>
      <dgm:spPr/>
      <dgm:t>
        <a:bodyPr vert="horz"/>
        <a:lstStyle/>
        <a:p>
          <a:r>
            <a:rPr lang="ru-RU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Спортивные клубы</a:t>
          </a:r>
          <a:br>
            <a:rPr lang="ru-RU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</a:br>
          <a:r>
            <a:rPr lang="ru-RU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и секции</a:t>
          </a:r>
        </a:p>
      </dgm:t>
    </dgm:pt>
    <dgm:pt modelId="{5E53203B-AC1E-4D8A-AE47-E2BD4E3B51BA}" type="parTrans" cxnId="{D3DB73D4-EC2A-43B6-9BDF-E683909B244B}">
      <dgm:prSet/>
      <dgm:spPr/>
      <dgm:t>
        <a:bodyPr/>
        <a:lstStyle/>
        <a:p>
          <a:endParaRPr lang="ru-RU" sz="20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0F41AF2C-A324-4C11-8A72-0DB0180C2B1A}" type="sibTrans" cxnId="{D3DB73D4-EC2A-43B6-9BDF-E683909B244B}">
      <dgm:prSet/>
      <dgm:spPr/>
      <dgm:t>
        <a:bodyPr/>
        <a:lstStyle/>
        <a:p>
          <a:endParaRPr lang="ru-RU" sz="20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1A4F2889-6CB1-497E-B03A-976D020CC1F8}">
      <dgm:prSet phldrT="[Текст]" custT="1"/>
      <dgm:spPr/>
      <dgm:t>
        <a:bodyPr vert="horz"/>
        <a:lstStyle/>
        <a:p>
          <a:r>
            <a:rPr lang="ru-RU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Юношеские организации</a:t>
          </a:r>
        </a:p>
      </dgm:t>
    </dgm:pt>
    <dgm:pt modelId="{30E6653C-2858-446C-84AC-E4EAC643404D}" type="parTrans" cxnId="{9FB24406-6A2C-497B-9ABD-69E9AF74E780}">
      <dgm:prSet/>
      <dgm:spPr/>
      <dgm:t>
        <a:bodyPr/>
        <a:lstStyle/>
        <a:p>
          <a:endParaRPr lang="ru-RU" sz="20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EFB5EE4C-99E4-4827-B446-BBE3E5774581}" type="sibTrans" cxnId="{9FB24406-6A2C-497B-9ABD-69E9AF74E780}">
      <dgm:prSet/>
      <dgm:spPr/>
      <dgm:t>
        <a:bodyPr/>
        <a:lstStyle/>
        <a:p>
          <a:endParaRPr lang="ru-RU" sz="20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977BDB2D-0DF9-49E1-9E41-8339D0B47289}">
      <dgm:prSet phldrT="[Текст]" custT="1"/>
      <dgm:spPr/>
      <dgm:t>
        <a:bodyPr vert="horz"/>
        <a:lstStyle/>
        <a:p>
          <a:r>
            <a:rPr lang="ru-RU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Краеведческая работа</a:t>
          </a:r>
        </a:p>
      </dgm:t>
    </dgm:pt>
    <dgm:pt modelId="{4F79FED3-03CA-4065-AAB4-D21C3CBF0C8E}" type="parTrans" cxnId="{F968519A-37CA-4F75-B601-69FA9A497DEC}">
      <dgm:prSet/>
      <dgm:spPr/>
      <dgm:t>
        <a:bodyPr/>
        <a:lstStyle/>
        <a:p>
          <a:endParaRPr lang="ru-RU" sz="20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B16945F9-DDCC-4AF8-8DFC-15B182E74B66}" type="sibTrans" cxnId="{F968519A-37CA-4F75-B601-69FA9A497DEC}">
      <dgm:prSet/>
      <dgm:spPr/>
      <dgm:t>
        <a:bodyPr/>
        <a:lstStyle/>
        <a:p>
          <a:endParaRPr lang="ru-RU" sz="20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3DB2E7EF-D230-431D-9338-F8B5C5A2BF97}">
      <dgm:prSet phldrT="[Текст]" custT="1"/>
      <dgm:spPr/>
      <dgm:t>
        <a:bodyPr vert="horz"/>
        <a:lstStyle/>
        <a:p>
          <a:r>
            <a:rPr lang="ru-RU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Научно-практические конференции</a:t>
          </a:r>
        </a:p>
      </dgm:t>
    </dgm:pt>
    <dgm:pt modelId="{09432E05-B5B4-4A46-AA96-0B8C3D8A885E}" type="parTrans" cxnId="{4DF00CD2-5526-421C-827C-AB8EBA97B6C5}">
      <dgm:prSet/>
      <dgm:spPr/>
      <dgm:t>
        <a:bodyPr/>
        <a:lstStyle/>
        <a:p>
          <a:endParaRPr lang="ru-RU" sz="20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C1629121-B2D8-4560-9DFC-E62DC01C97FF}" type="sibTrans" cxnId="{4DF00CD2-5526-421C-827C-AB8EBA97B6C5}">
      <dgm:prSet/>
      <dgm:spPr/>
      <dgm:t>
        <a:bodyPr/>
        <a:lstStyle/>
        <a:p>
          <a:endParaRPr lang="ru-RU" sz="20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0C15E291-7E6A-46C5-9E37-216A4BEC1BC4}">
      <dgm:prSet phldrT="[Текст]" custT="1"/>
      <dgm:spPr/>
      <dgm:t>
        <a:bodyPr vert="horz"/>
        <a:lstStyle/>
        <a:p>
          <a:r>
            <a:rPr lang="ru-RU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Школьные научные общества</a:t>
          </a:r>
        </a:p>
      </dgm:t>
    </dgm:pt>
    <dgm:pt modelId="{0CA4E3D9-E2B1-4C49-ADB2-00CAD6DBF7F8}" type="parTrans" cxnId="{49C6A654-FD9C-465F-A289-106B9A21D9F4}">
      <dgm:prSet/>
      <dgm:spPr/>
      <dgm:t>
        <a:bodyPr/>
        <a:lstStyle/>
        <a:p>
          <a:endParaRPr lang="ru-RU" sz="20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271520EA-022B-4500-94B6-48E116CF8848}" type="sibTrans" cxnId="{49C6A654-FD9C-465F-A289-106B9A21D9F4}">
      <dgm:prSet/>
      <dgm:spPr/>
      <dgm:t>
        <a:bodyPr/>
        <a:lstStyle/>
        <a:p>
          <a:endParaRPr lang="ru-RU" sz="20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AB89B8F2-8EE7-43AF-A408-BDF66D855B7C}">
      <dgm:prSet phldrT="[Текст]" custT="1"/>
      <dgm:spPr/>
      <dgm:t>
        <a:bodyPr vert="horz"/>
        <a:lstStyle/>
        <a:p>
          <a:r>
            <a:rPr lang="ru-RU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Олимпиады</a:t>
          </a:r>
        </a:p>
      </dgm:t>
    </dgm:pt>
    <dgm:pt modelId="{E130C6A1-9108-4630-ADF0-DF2ED52C4A25}" type="parTrans" cxnId="{4B2FA474-C509-4ABF-A195-415DCFE89E67}">
      <dgm:prSet/>
      <dgm:spPr/>
      <dgm:t>
        <a:bodyPr/>
        <a:lstStyle/>
        <a:p>
          <a:endParaRPr lang="ru-RU" sz="20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15918C1C-B8CE-4959-AE09-219ACF68A22F}" type="sibTrans" cxnId="{4B2FA474-C509-4ABF-A195-415DCFE89E67}">
      <dgm:prSet/>
      <dgm:spPr/>
      <dgm:t>
        <a:bodyPr/>
        <a:lstStyle/>
        <a:p>
          <a:endParaRPr lang="ru-RU" sz="20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335EB5E9-5449-4784-AF06-EB19D0F16AB2}">
      <dgm:prSet phldrT="[Текст]" custT="1"/>
      <dgm:spPr/>
      <dgm:t>
        <a:bodyPr vert="horz"/>
        <a:lstStyle/>
        <a:p>
          <a:r>
            <a:rPr lang="ru-RU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Поисковые</a:t>
          </a:r>
          <a:br>
            <a:rPr lang="ru-RU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</a:br>
          <a:r>
            <a:rPr lang="ru-RU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и научные исследования</a:t>
          </a:r>
        </a:p>
      </dgm:t>
    </dgm:pt>
    <dgm:pt modelId="{6C3FC796-54B9-4942-8DFA-69D5DCB01C5F}" type="parTrans" cxnId="{22FFA12C-F3A0-450C-B876-A533B30E1DE4}">
      <dgm:prSet/>
      <dgm:spPr/>
      <dgm:t>
        <a:bodyPr/>
        <a:lstStyle/>
        <a:p>
          <a:endParaRPr lang="ru-RU" sz="20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5F657529-2D01-49D1-B83F-3E9024885F99}" type="sibTrans" cxnId="{22FFA12C-F3A0-450C-B876-A533B30E1DE4}">
      <dgm:prSet/>
      <dgm:spPr/>
      <dgm:t>
        <a:bodyPr/>
        <a:lstStyle/>
        <a:p>
          <a:endParaRPr lang="ru-RU" sz="20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B23D07D4-689A-4B8B-9C58-AA263705DB4E}">
      <dgm:prSet phldrT="[Текст]" custT="1"/>
      <dgm:spPr/>
      <dgm:t>
        <a:bodyPr vert="horz"/>
        <a:lstStyle/>
        <a:p>
          <a:r>
            <a:rPr lang="ru-RU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Общественно-полезные практики</a:t>
          </a:r>
        </a:p>
      </dgm:t>
    </dgm:pt>
    <dgm:pt modelId="{EF14B91A-66E8-4E5B-86BC-0FDC23D889BF}" type="parTrans" cxnId="{B12A264E-0EF1-4785-8F77-9A3876C70380}">
      <dgm:prSet/>
      <dgm:spPr/>
      <dgm:t>
        <a:bodyPr/>
        <a:lstStyle/>
        <a:p>
          <a:endParaRPr lang="ru-RU" sz="20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090E020A-FCA1-400A-9BCF-6679DC164F01}" type="sibTrans" cxnId="{B12A264E-0EF1-4785-8F77-9A3876C70380}">
      <dgm:prSet/>
      <dgm:spPr/>
      <dgm:t>
        <a:bodyPr/>
        <a:lstStyle/>
        <a:p>
          <a:endParaRPr lang="ru-RU" sz="20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1EF03228-9FE1-47CB-B507-C6FB9A2EAFE9}">
      <dgm:prSet phldrT="[Текст]" custT="1"/>
      <dgm:spPr/>
      <dgm:t>
        <a:bodyPr vert="horz"/>
        <a:lstStyle/>
        <a:p>
          <a:r>
            <a:rPr lang="ru-RU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Военно-патриотические объединения</a:t>
          </a:r>
        </a:p>
      </dgm:t>
    </dgm:pt>
    <dgm:pt modelId="{91BDF1E2-FED5-4A7C-8893-1888C7BA0D49}" type="parTrans" cxnId="{BC8E5A61-4203-4884-A1CC-40DD96DFB9E2}">
      <dgm:prSet/>
      <dgm:spPr/>
      <dgm:t>
        <a:bodyPr/>
        <a:lstStyle/>
        <a:p>
          <a:endParaRPr lang="ru-RU" sz="20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641FF604-4E34-418A-8EF7-736AF5C3FF5E}" type="sibTrans" cxnId="{BC8E5A61-4203-4884-A1CC-40DD96DFB9E2}">
      <dgm:prSet/>
      <dgm:spPr/>
      <dgm:t>
        <a:bodyPr/>
        <a:lstStyle/>
        <a:p>
          <a:endParaRPr lang="ru-RU" sz="20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0C603C85-0492-4C84-BBE5-1E813DB2FDB0}" type="pres">
      <dgm:prSet presAssocID="{A4B0B160-7315-4BC4-A7A5-02AF2A71222D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7753DBA0-A02B-4CE6-A981-842D502663F2}" type="pres">
      <dgm:prSet presAssocID="{B7C4DD72-CBDE-47E0-8C86-A5C79E7CAB53}" presName="node" presStyleLbl="node1" presStyleIdx="0" presStyleCnt="12" custScaleX="238955" custLinFactNeighborX="5230" custLinFactNeighborY="-32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349C1A1-B9D3-484A-B5A1-C25889BB0722}" type="pres">
      <dgm:prSet presAssocID="{E9E26C91-1FA5-4380-88B3-2A0CBA77448E}" presName="sibTrans" presStyleCnt="0"/>
      <dgm:spPr/>
    </dgm:pt>
    <dgm:pt modelId="{1AFBAA99-AD38-4CA8-9C6E-FD1CBA1550DE}" type="pres">
      <dgm:prSet presAssocID="{49676031-41DB-4388-854B-3199CFB504A3}" presName="node" presStyleLbl="node1" presStyleIdx="1" presStyleCnt="12" custScaleX="238955" custLinFactNeighborX="5230" custLinFactNeighborY="-32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EBF658B-26D9-462B-B666-036B07A3DEFE}" type="pres">
      <dgm:prSet presAssocID="{AC773F35-DCE3-4E69-979D-902DC5EB74CD}" presName="sibTrans" presStyleCnt="0"/>
      <dgm:spPr/>
    </dgm:pt>
    <dgm:pt modelId="{F981836E-625D-4685-96AE-EF362685B1BA}" type="pres">
      <dgm:prSet presAssocID="{4883CBEC-C5A0-465C-B4F8-6EECF9DE9E82}" presName="node" presStyleLbl="node1" presStyleIdx="2" presStyleCnt="12" custScaleX="238955" custLinFactNeighborX="5230" custLinFactNeighborY="-32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9E7DB3A-80F0-4040-AADC-BC8CB3C219BA}" type="pres">
      <dgm:prSet presAssocID="{4ACEC820-9221-486C-98CE-F44E4586B2F7}" presName="sibTrans" presStyleCnt="0"/>
      <dgm:spPr/>
    </dgm:pt>
    <dgm:pt modelId="{E55DCD11-3BDC-48CD-8AB7-0C9DB745FCF7}" type="pres">
      <dgm:prSet presAssocID="{3A9D73A8-C353-47CC-B068-75A07BD6E39C}" presName="node" presStyleLbl="node1" presStyleIdx="3" presStyleCnt="12" custScaleX="238955" custLinFactNeighborX="5230" custLinFactNeighborY="-32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D4277CE-E754-44EE-AE78-373905DCEDCB}" type="pres">
      <dgm:prSet presAssocID="{0F41AF2C-A324-4C11-8A72-0DB0180C2B1A}" presName="sibTrans" presStyleCnt="0"/>
      <dgm:spPr/>
    </dgm:pt>
    <dgm:pt modelId="{0D940EAD-3AFC-43AF-A3F5-809D3ACDF109}" type="pres">
      <dgm:prSet presAssocID="{1A4F2889-6CB1-497E-B03A-976D020CC1F8}" presName="node" presStyleLbl="node1" presStyleIdx="4" presStyleCnt="12" custScaleX="238955" custLinFactNeighborX="5230" custLinFactNeighborY="-32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64C6F32-F131-498D-BEC4-1CBE4198DA31}" type="pres">
      <dgm:prSet presAssocID="{EFB5EE4C-99E4-4827-B446-BBE3E5774581}" presName="sibTrans" presStyleCnt="0"/>
      <dgm:spPr/>
    </dgm:pt>
    <dgm:pt modelId="{B0491AA1-13DA-417A-ABB2-E23BC18CE6D9}" type="pres">
      <dgm:prSet presAssocID="{977BDB2D-0DF9-49E1-9E41-8339D0B47289}" presName="node" presStyleLbl="node1" presStyleIdx="5" presStyleCnt="12" custScaleX="238955" custLinFactNeighborX="5230" custLinFactNeighborY="-32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2DBB8F0-EFC2-4277-B6F8-199BC2390C8E}" type="pres">
      <dgm:prSet presAssocID="{B16945F9-DDCC-4AF8-8DFC-15B182E74B66}" presName="sibTrans" presStyleCnt="0"/>
      <dgm:spPr/>
    </dgm:pt>
    <dgm:pt modelId="{DEA0E4C5-8906-4507-8A19-5E49D70B557B}" type="pres">
      <dgm:prSet presAssocID="{3DB2E7EF-D230-431D-9338-F8B5C5A2BF97}" presName="node" presStyleLbl="node1" presStyleIdx="6" presStyleCnt="12" custScaleX="238955" custLinFactNeighborX="5230" custLinFactNeighborY="-32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B3FDC34-0254-496B-8E0B-C317553A2CE2}" type="pres">
      <dgm:prSet presAssocID="{C1629121-B2D8-4560-9DFC-E62DC01C97FF}" presName="sibTrans" presStyleCnt="0"/>
      <dgm:spPr/>
    </dgm:pt>
    <dgm:pt modelId="{B5BE0ADF-DC81-401D-A22B-C28E43BD0F7E}" type="pres">
      <dgm:prSet presAssocID="{0C15E291-7E6A-46C5-9E37-216A4BEC1BC4}" presName="node" presStyleLbl="node1" presStyleIdx="7" presStyleCnt="12" custScaleX="238955" custLinFactNeighborX="5230" custLinFactNeighborY="-32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9C82B57-0D36-4C3A-9789-11BB3D2B5CAA}" type="pres">
      <dgm:prSet presAssocID="{271520EA-022B-4500-94B6-48E116CF8848}" presName="sibTrans" presStyleCnt="0"/>
      <dgm:spPr/>
    </dgm:pt>
    <dgm:pt modelId="{9340C029-6F52-4B3B-811A-93F1BA331C24}" type="pres">
      <dgm:prSet presAssocID="{AB89B8F2-8EE7-43AF-A408-BDF66D855B7C}" presName="node" presStyleLbl="node1" presStyleIdx="8" presStyleCnt="12" custScaleX="238955" custLinFactNeighborX="5230" custLinFactNeighborY="-32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3855ED5-1D04-442B-AC50-607FC2C179FD}" type="pres">
      <dgm:prSet presAssocID="{15918C1C-B8CE-4959-AE09-219ACF68A22F}" presName="sibTrans" presStyleCnt="0"/>
      <dgm:spPr/>
    </dgm:pt>
    <dgm:pt modelId="{CABB0261-C6A8-4A66-AD17-DCB93BA1D9C2}" type="pres">
      <dgm:prSet presAssocID="{335EB5E9-5449-4784-AF06-EB19D0F16AB2}" presName="node" presStyleLbl="node1" presStyleIdx="9" presStyleCnt="12" custScaleX="238955" custScaleY="174093" custLinFactNeighborX="5230" custLinFactNeighborY="-32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0FB3BC9-202F-4BFC-8BC6-8EE011D35046}" type="pres">
      <dgm:prSet presAssocID="{5F657529-2D01-49D1-B83F-3E9024885F99}" presName="sibTrans" presStyleCnt="0"/>
      <dgm:spPr/>
    </dgm:pt>
    <dgm:pt modelId="{363EF150-B303-413A-ADC4-660C7C2FC833}" type="pres">
      <dgm:prSet presAssocID="{B23D07D4-689A-4B8B-9C58-AA263705DB4E}" presName="node" presStyleLbl="node1" presStyleIdx="10" presStyleCnt="12" custScaleX="238955" custScaleY="174093" custLinFactNeighborX="5230" custLinFactNeighborY="-32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DB48D7A-6793-4BEA-98A7-187BAC64C11C}" type="pres">
      <dgm:prSet presAssocID="{090E020A-FCA1-400A-9BCF-6679DC164F01}" presName="sibTrans" presStyleCnt="0"/>
      <dgm:spPr/>
    </dgm:pt>
    <dgm:pt modelId="{339A5457-AD4B-4061-9511-DCF79650A14F}" type="pres">
      <dgm:prSet presAssocID="{1EF03228-9FE1-47CB-B507-C6FB9A2EAFE9}" presName="node" presStyleLbl="node1" presStyleIdx="11" presStyleCnt="12" custScaleX="238955" custScaleY="174093" custLinFactNeighborX="5230" custLinFactNeighborY="-32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968519A-37CA-4F75-B601-69FA9A497DEC}" srcId="{A4B0B160-7315-4BC4-A7A5-02AF2A71222D}" destId="{977BDB2D-0DF9-49E1-9E41-8339D0B47289}" srcOrd="5" destOrd="0" parTransId="{4F79FED3-03CA-4065-AAB4-D21C3CBF0C8E}" sibTransId="{B16945F9-DDCC-4AF8-8DFC-15B182E74B66}"/>
    <dgm:cxn modelId="{18547973-21A4-48F0-8199-5BE799FD67FF}" srcId="{A4B0B160-7315-4BC4-A7A5-02AF2A71222D}" destId="{B7C4DD72-CBDE-47E0-8C86-A5C79E7CAB53}" srcOrd="0" destOrd="0" parTransId="{96FE4C49-F4E8-4889-9BAE-66379DEA4CF6}" sibTransId="{E9E26C91-1FA5-4380-88B3-2A0CBA77448E}"/>
    <dgm:cxn modelId="{9CE8968F-3330-40E4-A1E2-416E685CADE4}" type="presOf" srcId="{335EB5E9-5449-4784-AF06-EB19D0F16AB2}" destId="{CABB0261-C6A8-4A66-AD17-DCB93BA1D9C2}" srcOrd="0" destOrd="0" presId="urn:microsoft.com/office/officeart/2005/8/layout/default#2"/>
    <dgm:cxn modelId="{F8AA6A9D-0B7C-415A-A0CF-ADCF7C981321}" srcId="{A4B0B160-7315-4BC4-A7A5-02AF2A71222D}" destId="{4883CBEC-C5A0-465C-B4F8-6EECF9DE9E82}" srcOrd="2" destOrd="0" parTransId="{64408B65-BE92-4EB4-9E48-2D4467FD975F}" sibTransId="{4ACEC820-9221-486C-98CE-F44E4586B2F7}"/>
    <dgm:cxn modelId="{4B2FA474-C509-4ABF-A195-415DCFE89E67}" srcId="{A4B0B160-7315-4BC4-A7A5-02AF2A71222D}" destId="{AB89B8F2-8EE7-43AF-A408-BDF66D855B7C}" srcOrd="8" destOrd="0" parTransId="{E130C6A1-9108-4630-ADF0-DF2ED52C4A25}" sibTransId="{15918C1C-B8CE-4959-AE09-219ACF68A22F}"/>
    <dgm:cxn modelId="{A2FDD864-43E6-4DC3-99BB-AEA4121E2FF0}" type="presOf" srcId="{B23D07D4-689A-4B8B-9C58-AA263705DB4E}" destId="{363EF150-B303-413A-ADC4-660C7C2FC833}" srcOrd="0" destOrd="0" presId="urn:microsoft.com/office/officeart/2005/8/layout/default#2"/>
    <dgm:cxn modelId="{D3DB73D4-EC2A-43B6-9BDF-E683909B244B}" srcId="{A4B0B160-7315-4BC4-A7A5-02AF2A71222D}" destId="{3A9D73A8-C353-47CC-B068-75A07BD6E39C}" srcOrd="3" destOrd="0" parTransId="{5E53203B-AC1E-4D8A-AE47-E2BD4E3B51BA}" sibTransId="{0F41AF2C-A324-4C11-8A72-0DB0180C2B1A}"/>
    <dgm:cxn modelId="{4DF00CD2-5526-421C-827C-AB8EBA97B6C5}" srcId="{A4B0B160-7315-4BC4-A7A5-02AF2A71222D}" destId="{3DB2E7EF-D230-431D-9338-F8B5C5A2BF97}" srcOrd="6" destOrd="0" parTransId="{09432E05-B5B4-4A46-AA96-0B8C3D8A885E}" sibTransId="{C1629121-B2D8-4560-9DFC-E62DC01C97FF}"/>
    <dgm:cxn modelId="{BC8E5A61-4203-4884-A1CC-40DD96DFB9E2}" srcId="{A4B0B160-7315-4BC4-A7A5-02AF2A71222D}" destId="{1EF03228-9FE1-47CB-B507-C6FB9A2EAFE9}" srcOrd="11" destOrd="0" parTransId="{91BDF1E2-FED5-4A7C-8893-1888C7BA0D49}" sibTransId="{641FF604-4E34-418A-8EF7-736AF5C3FF5E}"/>
    <dgm:cxn modelId="{CF71134D-0B15-46B9-86E1-C84C9EFD625A}" srcId="{A4B0B160-7315-4BC4-A7A5-02AF2A71222D}" destId="{49676031-41DB-4388-854B-3199CFB504A3}" srcOrd="1" destOrd="0" parTransId="{73011BFB-6C10-46EB-9D2B-B8008F0BFFB3}" sibTransId="{AC773F35-DCE3-4E69-979D-902DC5EB74CD}"/>
    <dgm:cxn modelId="{B12A264E-0EF1-4785-8F77-9A3876C70380}" srcId="{A4B0B160-7315-4BC4-A7A5-02AF2A71222D}" destId="{B23D07D4-689A-4B8B-9C58-AA263705DB4E}" srcOrd="10" destOrd="0" parTransId="{EF14B91A-66E8-4E5B-86BC-0FDC23D889BF}" sibTransId="{090E020A-FCA1-400A-9BCF-6679DC164F01}"/>
    <dgm:cxn modelId="{C9423946-8F00-42CF-8E70-CFC0A1EB950D}" type="presOf" srcId="{1A4F2889-6CB1-497E-B03A-976D020CC1F8}" destId="{0D940EAD-3AFC-43AF-A3F5-809D3ACDF109}" srcOrd="0" destOrd="0" presId="urn:microsoft.com/office/officeart/2005/8/layout/default#2"/>
    <dgm:cxn modelId="{1542C6BD-B135-4608-BFCC-BCBDDDB1C4BF}" type="presOf" srcId="{1EF03228-9FE1-47CB-B507-C6FB9A2EAFE9}" destId="{339A5457-AD4B-4061-9511-DCF79650A14F}" srcOrd="0" destOrd="0" presId="urn:microsoft.com/office/officeart/2005/8/layout/default#2"/>
    <dgm:cxn modelId="{24CD905A-2005-4ECC-8E8A-0D12A8468695}" type="presOf" srcId="{3A9D73A8-C353-47CC-B068-75A07BD6E39C}" destId="{E55DCD11-3BDC-48CD-8AB7-0C9DB745FCF7}" srcOrd="0" destOrd="0" presId="urn:microsoft.com/office/officeart/2005/8/layout/default#2"/>
    <dgm:cxn modelId="{81ADCCEE-61FA-4492-811D-8D26B84E446C}" type="presOf" srcId="{4883CBEC-C5A0-465C-B4F8-6EECF9DE9E82}" destId="{F981836E-625D-4685-96AE-EF362685B1BA}" srcOrd="0" destOrd="0" presId="urn:microsoft.com/office/officeart/2005/8/layout/default#2"/>
    <dgm:cxn modelId="{22FFA12C-F3A0-450C-B876-A533B30E1DE4}" srcId="{A4B0B160-7315-4BC4-A7A5-02AF2A71222D}" destId="{335EB5E9-5449-4784-AF06-EB19D0F16AB2}" srcOrd="9" destOrd="0" parTransId="{6C3FC796-54B9-4942-8DFA-69D5DCB01C5F}" sibTransId="{5F657529-2D01-49D1-B83F-3E9024885F99}"/>
    <dgm:cxn modelId="{9FB24406-6A2C-497B-9ABD-69E9AF74E780}" srcId="{A4B0B160-7315-4BC4-A7A5-02AF2A71222D}" destId="{1A4F2889-6CB1-497E-B03A-976D020CC1F8}" srcOrd="4" destOrd="0" parTransId="{30E6653C-2858-446C-84AC-E4EAC643404D}" sibTransId="{EFB5EE4C-99E4-4827-B446-BBE3E5774581}"/>
    <dgm:cxn modelId="{C44F175C-6CC3-4778-89FF-4E1E76B3F230}" type="presOf" srcId="{B7C4DD72-CBDE-47E0-8C86-A5C79E7CAB53}" destId="{7753DBA0-A02B-4CE6-A981-842D502663F2}" srcOrd="0" destOrd="0" presId="urn:microsoft.com/office/officeart/2005/8/layout/default#2"/>
    <dgm:cxn modelId="{49C6A654-FD9C-465F-A289-106B9A21D9F4}" srcId="{A4B0B160-7315-4BC4-A7A5-02AF2A71222D}" destId="{0C15E291-7E6A-46C5-9E37-216A4BEC1BC4}" srcOrd="7" destOrd="0" parTransId="{0CA4E3D9-E2B1-4C49-ADB2-00CAD6DBF7F8}" sibTransId="{271520EA-022B-4500-94B6-48E116CF8848}"/>
    <dgm:cxn modelId="{8A31D737-58DF-42D6-BC88-981B973BD10E}" type="presOf" srcId="{977BDB2D-0DF9-49E1-9E41-8339D0B47289}" destId="{B0491AA1-13DA-417A-ABB2-E23BC18CE6D9}" srcOrd="0" destOrd="0" presId="urn:microsoft.com/office/officeart/2005/8/layout/default#2"/>
    <dgm:cxn modelId="{5D732E50-B705-45DF-97C8-EF5AD928C4A7}" type="presOf" srcId="{A4B0B160-7315-4BC4-A7A5-02AF2A71222D}" destId="{0C603C85-0492-4C84-BBE5-1E813DB2FDB0}" srcOrd="0" destOrd="0" presId="urn:microsoft.com/office/officeart/2005/8/layout/default#2"/>
    <dgm:cxn modelId="{38FEAD29-76BD-4D1D-94DF-2EFCF1D499F0}" type="presOf" srcId="{AB89B8F2-8EE7-43AF-A408-BDF66D855B7C}" destId="{9340C029-6F52-4B3B-811A-93F1BA331C24}" srcOrd="0" destOrd="0" presId="urn:microsoft.com/office/officeart/2005/8/layout/default#2"/>
    <dgm:cxn modelId="{13517CCC-D237-4649-8D0C-7116A6AF8198}" type="presOf" srcId="{49676031-41DB-4388-854B-3199CFB504A3}" destId="{1AFBAA99-AD38-4CA8-9C6E-FD1CBA1550DE}" srcOrd="0" destOrd="0" presId="urn:microsoft.com/office/officeart/2005/8/layout/default#2"/>
    <dgm:cxn modelId="{DFF65615-6AEB-4EBD-A777-A8545261F77A}" type="presOf" srcId="{0C15E291-7E6A-46C5-9E37-216A4BEC1BC4}" destId="{B5BE0ADF-DC81-401D-A22B-C28E43BD0F7E}" srcOrd="0" destOrd="0" presId="urn:microsoft.com/office/officeart/2005/8/layout/default#2"/>
    <dgm:cxn modelId="{40356E3A-DAD4-4725-A1A1-6D0C398127ED}" type="presOf" srcId="{3DB2E7EF-D230-431D-9338-F8B5C5A2BF97}" destId="{DEA0E4C5-8906-4507-8A19-5E49D70B557B}" srcOrd="0" destOrd="0" presId="urn:microsoft.com/office/officeart/2005/8/layout/default#2"/>
    <dgm:cxn modelId="{3DC53121-6BFF-44FE-9740-2D62B0D7C2BD}" type="presParOf" srcId="{0C603C85-0492-4C84-BBE5-1E813DB2FDB0}" destId="{7753DBA0-A02B-4CE6-A981-842D502663F2}" srcOrd="0" destOrd="0" presId="urn:microsoft.com/office/officeart/2005/8/layout/default#2"/>
    <dgm:cxn modelId="{50B88183-D3BB-40F0-BB95-121B00BEDDB8}" type="presParOf" srcId="{0C603C85-0492-4C84-BBE5-1E813DB2FDB0}" destId="{1349C1A1-B9D3-484A-B5A1-C25889BB0722}" srcOrd="1" destOrd="0" presId="urn:microsoft.com/office/officeart/2005/8/layout/default#2"/>
    <dgm:cxn modelId="{91D49976-A5FA-4D3A-88E2-A3684C21F156}" type="presParOf" srcId="{0C603C85-0492-4C84-BBE5-1E813DB2FDB0}" destId="{1AFBAA99-AD38-4CA8-9C6E-FD1CBA1550DE}" srcOrd="2" destOrd="0" presId="urn:microsoft.com/office/officeart/2005/8/layout/default#2"/>
    <dgm:cxn modelId="{51B02A39-A790-4759-9C86-D309593ABE7D}" type="presParOf" srcId="{0C603C85-0492-4C84-BBE5-1E813DB2FDB0}" destId="{AEBF658B-26D9-462B-B666-036B07A3DEFE}" srcOrd="3" destOrd="0" presId="urn:microsoft.com/office/officeart/2005/8/layout/default#2"/>
    <dgm:cxn modelId="{E16F3C95-A8F3-4CE3-8EC4-4A6579869D88}" type="presParOf" srcId="{0C603C85-0492-4C84-BBE5-1E813DB2FDB0}" destId="{F981836E-625D-4685-96AE-EF362685B1BA}" srcOrd="4" destOrd="0" presId="urn:microsoft.com/office/officeart/2005/8/layout/default#2"/>
    <dgm:cxn modelId="{A83537ED-B486-4A4A-A26B-2420C0881349}" type="presParOf" srcId="{0C603C85-0492-4C84-BBE5-1E813DB2FDB0}" destId="{D9E7DB3A-80F0-4040-AADC-BC8CB3C219BA}" srcOrd="5" destOrd="0" presId="urn:microsoft.com/office/officeart/2005/8/layout/default#2"/>
    <dgm:cxn modelId="{94FB5E5D-01EA-44AC-A75E-C5B41C39F8DB}" type="presParOf" srcId="{0C603C85-0492-4C84-BBE5-1E813DB2FDB0}" destId="{E55DCD11-3BDC-48CD-8AB7-0C9DB745FCF7}" srcOrd="6" destOrd="0" presId="urn:microsoft.com/office/officeart/2005/8/layout/default#2"/>
    <dgm:cxn modelId="{00F4F06A-97FB-4F94-8673-8F6BD5F9E28A}" type="presParOf" srcId="{0C603C85-0492-4C84-BBE5-1E813DB2FDB0}" destId="{8D4277CE-E754-44EE-AE78-373905DCEDCB}" srcOrd="7" destOrd="0" presId="urn:microsoft.com/office/officeart/2005/8/layout/default#2"/>
    <dgm:cxn modelId="{6222485F-02A8-4B07-B540-0F207F0FBCC9}" type="presParOf" srcId="{0C603C85-0492-4C84-BBE5-1E813DB2FDB0}" destId="{0D940EAD-3AFC-43AF-A3F5-809D3ACDF109}" srcOrd="8" destOrd="0" presId="urn:microsoft.com/office/officeart/2005/8/layout/default#2"/>
    <dgm:cxn modelId="{791D6025-011B-4A26-A4BE-ACEC115A2D43}" type="presParOf" srcId="{0C603C85-0492-4C84-BBE5-1E813DB2FDB0}" destId="{D64C6F32-F131-498D-BEC4-1CBE4198DA31}" srcOrd="9" destOrd="0" presId="urn:microsoft.com/office/officeart/2005/8/layout/default#2"/>
    <dgm:cxn modelId="{33F45495-4C5F-44A1-ACF7-761DEC071D3C}" type="presParOf" srcId="{0C603C85-0492-4C84-BBE5-1E813DB2FDB0}" destId="{B0491AA1-13DA-417A-ABB2-E23BC18CE6D9}" srcOrd="10" destOrd="0" presId="urn:microsoft.com/office/officeart/2005/8/layout/default#2"/>
    <dgm:cxn modelId="{2755BA20-3494-4496-8E97-161D593949A0}" type="presParOf" srcId="{0C603C85-0492-4C84-BBE5-1E813DB2FDB0}" destId="{02DBB8F0-EFC2-4277-B6F8-199BC2390C8E}" srcOrd="11" destOrd="0" presId="urn:microsoft.com/office/officeart/2005/8/layout/default#2"/>
    <dgm:cxn modelId="{9A30477B-C465-4D55-BFEA-0A9B2821D887}" type="presParOf" srcId="{0C603C85-0492-4C84-BBE5-1E813DB2FDB0}" destId="{DEA0E4C5-8906-4507-8A19-5E49D70B557B}" srcOrd="12" destOrd="0" presId="urn:microsoft.com/office/officeart/2005/8/layout/default#2"/>
    <dgm:cxn modelId="{4A3B1C7A-DC1D-4447-998D-FC7806A05B78}" type="presParOf" srcId="{0C603C85-0492-4C84-BBE5-1E813DB2FDB0}" destId="{0B3FDC34-0254-496B-8E0B-C317553A2CE2}" srcOrd="13" destOrd="0" presId="urn:microsoft.com/office/officeart/2005/8/layout/default#2"/>
    <dgm:cxn modelId="{6ADD944A-68B7-4EC9-88A6-85DB1A71DBCC}" type="presParOf" srcId="{0C603C85-0492-4C84-BBE5-1E813DB2FDB0}" destId="{B5BE0ADF-DC81-401D-A22B-C28E43BD0F7E}" srcOrd="14" destOrd="0" presId="urn:microsoft.com/office/officeart/2005/8/layout/default#2"/>
    <dgm:cxn modelId="{16DCC6F1-F2C9-4F29-971D-7E2AA57D0FAB}" type="presParOf" srcId="{0C603C85-0492-4C84-BBE5-1E813DB2FDB0}" destId="{19C82B57-0D36-4C3A-9789-11BB3D2B5CAA}" srcOrd="15" destOrd="0" presId="urn:microsoft.com/office/officeart/2005/8/layout/default#2"/>
    <dgm:cxn modelId="{C5E9F95C-032B-429C-9461-8306D3622FCF}" type="presParOf" srcId="{0C603C85-0492-4C84-BBE5-1E813DB2FDB0}" destId="{9340C029-6F52-4B3B-811A-93F1BA331C24}" srcOrd="16" destOrd="0" presId="urn:microsoft.com/office/officeart/2005/8/layout/default#2"/>
    <dgm:cxn modelId="{1AC545CA-2CB2-4754-86EB-4BCF91378100}" type="presParOf" srcId="{0C603C85-0492-4C84-BBE5-1E813DB2FDB0}" destId="{63855ED5-1D04-442B-AC50-607FC2C179FD}" srcOrd="17" destOrd="0" presId="urn:microsoft.com/office/officeart/2005/8/layout/default#2"/>
    <dgm:cxn modelId="{6DAE4131-2974-4BDF-A8E1-5524CEF3B32F}" type="presParOf" srcId="{0C603C85-0492-4C84-BBE5-1E813DB2FDB0}" destId="{CABB0261-C6A8-4A66-AD17-DCB93BA1D9C2}" srcOrd="18" destOrd="0" presId="urn:microsoft.com/office/officeart/2005/8/layout/default#2"/>
    <dgm:cxn modelId="{211B3694-C792-4F2D-AD51-168E77EE926D}" type="presParOf" srcId="{0C603C85-0492-4C84-BBE5-1E813DB2FDB0}" destId="{80FB3BC9-202F-4BFC-8BC6-8EE011D35046}" srcOrd="19" destOrd="0" presId="urn:microsoft.com/office/officeart/2005/8/layout/default#2"/>
    <dgm:cxn modelId="{BCA735EA-E980-4E3F-99A7-01EB1BBD86E2}" type="presParOf" srcId="{0C603C85-0492-4C84-BBE5-1E813DB2FDB0}" destId="{363EF150-B303-413A-ADC4-660C7C2FC833}" srcOrd="20" destOrd="0" presId="urn:microsoft.com/office/officeart/2005/8/layout/default#2"/>
    <dgm:cxn modelId="{96359897-496F-45AD-8761-A7750E54C4CA}" type="presParOf" srcId="{0C603C85-0492-4C84-BBE5-1E813DB2FDB0}" destId="{4DB48D7A-6793-4BEA-98A7-187BAC64C11C}" srcOrd="21" destOrd="0" presId="urn:microsoft.com/office/officeart/2005/8/layout/default#2"/>
    <dgm:cxn modelId="{266E09B2-3B40-4937-9D8D-5A70F64159DF}" type="presParOf" srcId="{0C603C85-0492-4C84-BBE5-1E813DB2FDB0}" destId="{339A5457-AD4B-4061-9511-DCF79650A14F}" srcOrd="22" destOrd="0" presId="urn:microsoft.com/office/officeart/2005/8/layout/default#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753DBA0-A02B-4CE6-A981-842D502663F2}">
      <dsp:nvSpPr>
        <dsp:cNvPr id="0" name=""/>
        <dsp:cNvSpPr/>
      </dsp:nvSpPr>
      <dsp:spPr>
        <a:xfrm>
          <a:off x="65005" y="211582"/>
          <a:ext cx="2675148" cy="671711"/>
        </a:xfrm>
        <a:prstGeom prst="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Кружки</a:t>
          </a:r>
        </a:p>
      </dsp:txBody>
      <dsp:txXfrm>
        <a:off x="65005" y="211582"/>
        <a:ext cx="2675148" cy="671711"/>
      </dsp:txXfrm>
    </dsp:sp>
    <dsp:sp modelId="{1AFBAA99-AD38-4CA8-9C6E-FD1CBA1550DE}">
      <dsp:nvSpPr>
        <dsp:cNvPr id="0" name=""/>
        <dsp:cNvSpPr/>
      </dsp:nvSpPr>
      <dsp:spPr>
        <a:xfrm>
          <a:off x="2852105" y="211582"/>
          <a:ext cx="2675148" cy="671711"/>
        </a:xfrm>
        <a:prstGeom prst="rect">
          <a:avLst/>
        </a:prstGeom>
        <a:gradFill rotWithShape="0">
          <a:gsLst>
            <a:gs pos="0">
              <a:schemeClr val="accent3">
                <a:hueOff val="1022751"/>
                <a:satOff val="-1535"/>
                <a:lumOff val="-250"/>
                <a:alphaOff val="0"/>
                <a:shade val="51000"/>
                <a:satMod val="130000"/>
              </a:schemeClr>
            </a:gs>
            <a:gs pos="80000">
              <a:schemeClr val="accent3">
                <a:hueOff val="1022751"/>
                <a:satOff val="-1535"/>
                <a:lumOff val="-250"/>
                <a:alphaOff val="0"/>
                <a:shade val="93000"/>
                <a:satMod val="130000"/>
              </a:schemeClr>
            </a:gs>
            <a:gs pos="100000">
              <a:schemeClr val="accent3">
                <a:hueOff val="1022751"/>
                <a:satOff val="-1535"/>
                <a:lumOff val="-25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Студии</a:t>
          </a:r>
        </a:p>
      </dsp:txBody>
      <dsp:txXfrm>
        <a:off x="2852105" y="211582"/>
        <a:ext cx="2675148" cy="671711"/>
      </dsp:txXfrm>
    </dsp:sp>
    <dsp:sp modelId="{F981836E-625D-4685-96AE-EF362685B1BA}">
      <dsp:nvSpPr>
        <dsp:cNvPr id="0" name=""/>
        <dsp:cNvSpPr/>
      </dsp:nvSpPr>
      <dsp:spPr>
        <a:xfrm>
          <a:off x="5587108" y="211582"/>
          <a:ext cx="2675148" cy="671711"/>
        </a:xfrm>
        <a:prstGeom prst="rect">
          <a:avLst/>
        </a:prstGeom>
        <a:gradFill rotWithShape="0">
          <a:gsLst>
            <a:gs pos="0">
              <a:schemeClr val="accent3">
                <a:hueOff val="2045503"/>
                <a:satOff val="-3069"/>
                <a:lumOff val="-499"/>
                <a:alphaOff val="0"/>
                <a:shade val="51000"/>
                <a:satMod val="130000"/>
              </a:schemeClr>
            </a:gs>
            <a:gs pos="80000">
              <a:schemeClr val="accent3">
                <a:hueOff val="2045503"/>
                <a:satOff val="-3069"/>
                <a:lumOff val="-499"/>
                <a:alphaOff val="0"/>
                <a:shade val="93000"/>
                <a:satMod val="130000"/>
              </a:schemeClr>
            </a:gs>
            <a:gs pos="100000">
              <a:schemeClr val="accent3">
                <a:hueOff val="2045503"/>
                <a:satOff val="-3069"/>
                <a:lumOff val="-499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Сетевые</a:t>
          </a:r>
          <a:br>
            <a:rPr lang="ru-RU" sz="20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</a:br>
          <a:r>
            <a:rPr lang="ru-RU" sz="20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сообщества</a:t>
          </a:r>
        </a:p>
      </dsp:txBody>
      <dsp:txXfrm>
        <a:off x="5587108" y="211582"/>
        <a:ext cx="2675148" cy="671711"/>
      </dsp:txXfrm>
    </dsp:sp>
    <dsp:sp modelId="{E55DCD11-3BDC-48CD-8AB7-0C9DB745FCF7}">
      <dsp:nvSpPr>
        <dsp:cNvPr id="0" name=""/>
        <dsp:cNvSpPr/>
      </dsp:nvSpPr>
      <dsp:spPr>
        <a:xfrm>
          <a:off x="65005" y="995246"/>
          <a:ext cx="2675148" cy="671711"/>
        </a:xfrm>
        <a:prstGeom prst="rect">
          <a:avLst/>
        </a:prstGeom>
        <a:gradFill rotWithShape="0">
          <a:gsLst>
            <a:gs pos="0">
              <a:schemeClr val="accent3">
                <a:hueOff val="3068254"/>
                <a:satOff val="-4604"/>
                <a:lumOff val="-749"/>
                <a:alphaOff val="0"/>
                <a:shade val="51000"/>
                <a:satMod val="130000"/>
              </a:schemeClr>
            </a:gs>
            <a:gs pos="80000">
              <a:schemeClr val="accent3">
                <a:hueOff val="3068254"/>
                <a:satOff val="-4604"/>
                <a:lumOff val="-749"/>
                <a:alphaOff val="0"/>
                <a:shade val="93000"/>
                <a:satMod val="130000"/>
              </a:schemeClr>
            </a:gs>
            <a:gs pos="100000">
              <a:schemeClr val="accent3">
                <a:hueOff val="3068254"/>
                <a:satOff val="-4604"/>
                <a:lumOff val="-749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Спортивные клубы</a:t>
          </a:r>
          <a:br>
            <a:rPr lang="ru-RU" sz="20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</a:br>
          <a:r>
            <a:rPr lang="ru-RU" sz="20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и секции</a:t>
          </a:r>
        </a:p>
      </dsp:txBody>
      <dsp:txXfrm>
        <a:off x="65005" y="995246"/>
        <a:ext cx="2675148" cy="671711"/>
      </dsp:txXfrm>
    </dsp:sp>
    <dsp:sp modelId="{0D940EAD-3AFC-43AF-A3F5-809D3ACDF109}">
      <dsp:nvSpPr>
        <dsp:cNvPr id="0" name=""/>
        <dsp:cNvSpPr/>
      </dsp:nvSpPr>
      <dsp:spPr>
        <a:xfrm>
          <a:off x="2852105" y="995246"/>
          <a:ext cx="2675148" cy="671711"/>
        </a:xfrm>
        <a:prstGeom prst="rect">
          <a:avLst/>
        </a:prstGeom>
        <a:gradFill rotWithShape="0">
          <a:gsLst>
            <a:gs pos="0">
              <a:schemeClr val="accent3">
                <a:hueOff val="4091005"/>
                <a:satOff val="-6138"/>
                <a:lumOff val="-998"/>
                <a:alphaOff val="0"/>
                <a:shade val="51000"/>
                <a:satMod val="130000"/>
              </a:schemeClr>
            </a:gs>
            <a:gs pos="80000">
              <a:schemeClr val="accent3">
                <a:hueOff val="4091005"/>
                <a:satOff val="-6138"/>
                <a:lumOff val="-998"/>
                <a:alphaOff val="0"/>
                <a:shade val="93000"/>
                <a:satMod val="130000"/>
              </a:schemeClr>
            </a:gs>
            <a:gs pos="100000">
              <a:schemeClr val="accent3">
                <a:hueOff val="4091005"/>
                <a:satOff val="-6138"/>
                <a:lumOff val="-998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Юношеские организации</a:t>
          </a:r>
        </a:p>
      </dsp:txBody>
      <dsp:txXfrm>
        <a:off x="2852105" y="995246"/>
        <a:ext cx="2675148" cy="671711"/>
      </dsp:txXfrm>
    </dsp:sp>
    <dsp:sp modelId="{B0491AA1-13DA-417A-ABB2-E23BC18CE6D9}">
      <dsp:nvSpPr>
        <dsp:cNvPr id="0" name=""/>
        <dsp:cNvSpPr/>
      </dsp:nvSpPr>
      <dsp:spPr>
        <a:xfrm>
          <a:off x="5587108" y="995246"/>
          <a:ext cx="2675148" cy="671711"/>
        </a:xfrm>
        <a:prstGeom prst="rect">
          <a:avLst/>
        </a:prstGeom>
        <a:gradFill rotWithShape="0">
          <a:gsLst>
            <a:gs pos="0">
              <a:schemeClr val="accent3">
                <a:hueOff val="5113756"/>
                <a:satOff val="-7673"/>
                <a:lumOff val="-1248"/>
                <a:alphaOff val="0"/>
                <a:shade val="51000"/>
                <a:satMod val="130000"/>
              </a:schemeClr>
            </a:gs>
            <a:gs pos="80000">
              <a:schemeClr val="accent3">
                <a:hueOff val="5113756"/>
                <a:satOff val="-7673"/>
                <a:lumOff val="-1248"/>
                <a:alphaOff val="0"/>
                <a:shade val="93000"/>
                <a:satMod val="130000"/>
              </a:schemeClr>
            </a:gs>
            <a:gs pos="100000">
              <a:schemeClr val="accent3">
                <a:hueOff val="5113756"/>
                <a:satOff val="-7673"/>
                <a:lumOff val="-1248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Краеведческая работа</a:t>
          </a:r>
        </a:p>
      </dsp:txBody>
      <dsp:txXfrm>
        <a:off x="5587108" y="995246"/>
        <a:ext cx="2675148" cy="671711"/>
      </dsp:txXfrm>
    </dsp:sp>
    <dsp:sp modelId="{DEA0E4C5-8906-4507-8A19-5E49D70B557B}">
      <dsp:nvSpPr>
        <dsp:cNvPr id="0" name=""/>
        <dsp:cNvSpPr/>
      </dsp:nvSpPr>
      <dsp:spPr>
        <a:xfrm>
          <a:off x="65005" y="1778909"/>
          <a:ext cx="2675148" cy="671711"/>
        </a:xfrm>
        <a:prstGeom prst="rect">
          <a:avLst/>
        </a:prstGeom>
        <a:gradFill rotWithShape="0">
          <a:gsLst>
            <a:gs pos="0">
              <a:schemeClr val="accent3">
                <a:hueOff val="6136507"/>
                <a:satOff val="-9207"/>
                <a:lumOff val="-1497"/>
                <a:alphaOff val="0"/>
                <a:shade val="51000"/>
                <a:satMod val="130000"/>
              </a:schemeClr>
            </a:gs>
            <a:gs pos="80000">
              <a:schemeClr val="accent3">
                <a:hueOff val="6136507"/>
                <a:satOff val="-9207"/>
                <a:lumOff val="-1497"/>
                <a:alphaOff val="0"/>
                <a:shade val="93000"/>
                <a:satMod val="130000"/>
              </a:schemeClr>
            </a:gs>
            <a:gs pos="100000">
              <a:schemeClr val="accent3">
                <a:hueOff val="6136507"/>
                <a:satOff val="-9207"/>
                <a:lumOff val="-1497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Научно-практические конференции</a:t>
          </a:r>
        </a:p>
      </dsp:txBody>
      <dsp:txXfrm>
        <a:off x="65005" y="1778909"/>
        <a:ext cx="2675148" cy="671711"/>
      </dsp:txXfrm>
    </dsp:sp>
    <dsp:sp modelId="{B5BE0ADF-DC81-401D-A22B-C28E43BD0F7E}">
      <dsp:nvSpPr>
        <dsp:cNvPr id="0" name=""/>
        <dsp:cNvSpPr/>
      </dsp:nvSpPr>
      <dsp:spPr>
        <a:xfrm>
          <a:off x="2852105" y="1778909"/>
          <a:ext cx="2675148" cy="671711"/>
        </a:xfrm>
        <a:prstGeom prst="rect">
          <a:avLst/>
        </a:prstGeom>
        <a:gradFill rotWithShape="0">
          <a:gsLst>
            <a:gs pos="0">
              <a:schemeClr val="accent3">
                <a:hueOff val="7159259"/>
                <a:satOff val="-10742"/>
                <a:lumOff val="-1747"/>
                <a:alphaOff val="0"/>
                <a:shade val="51000"/>
                <a:satMod val="130000"/>
              </a:schemeClr>
            </a:gs>
            <a:gs pos="80000">
              <a:schemeClr val="accent3">
                <a:hueOff val="7159259"/>
                <a:satOff val="-10742"/>
                <a:lumOff val="-1747"/>
                <a:alphaOff val="0"/>
                <a:shade val="93000"/>
                <a:satMod val="130000"/>
              </a:schemeClr>
            </a:gs>
            <a:gs pos="100000">
              <a:schemeClr val="accent3">
                <a:hueOff val="7159259"/>
                <a:satOff val="-10742"/>
                <a:lumOff val="-1747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Школьные научные общества</a:t>
          </a:r>
        </a:p>
      </dsp:txBody>
      <dsp:txXfrm>
        <a:off x="2852105" y="1778909"/>
        <a:ext cx="2675148" cy="671711"/>
      </dsp:txXfrm>
    </dsp:sp>
    <dsp:sp modelId="{9340C029-6F52-4B3B-811A-93F1BA331C24}">
      <dsp:nvSpPr>
        <dsp:cNvPr id="0" name=""/>
        <dsp:cNvSpPr/>
      </dsp:nvSpPr>
      <dsp:spPr>
        <a:xfrm>
          <a:off x="5587108" y="1778909"/>
          <a:ext cx="2675148" cy="671711"/>
        </a:xfrm>
        <a:prstGeom prst="rect">
          <a:avLst/>
        </a:prstGeom>
        <a:gradFill rotWithShape="0">
          <a:gsLst>
            <a:gs pos="0">
              <a:schemeClr val="accent3">
                <a:hueOff val="8182010"/>
                <a:satOff val="-12276"/>
                <a:lumOff val="-1996"/>
                <a:alphaOff val="0"/>
                <a:shade val="51000"/>
                <a:satMod val="130000"/>
              </a:schemeClr>
            </a:gs>
            <a:gs pos="80000">
              <a:schemeClr val="accent3">
                <a:hueOff val="8182010"/>
                <a:satOff val="-12276"/>
                <a:lumOff val="-1996"/>
                <a:alphaOff val="0"/>
                <a:shade val="93000"/>
                <a:satMod val="130000"/>
              </a:schemeClr>
            </a:gs>
            <a:gs pos="100000">
              <a:schemeClr val="accent3">
                <a:hueOff val="8182010"/>
                <a:satOff val="-12276"/>
                <a:lumOff val="-1996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Олимпиады</a:t>
          </a:r>
        </a:p>
      </dsp:txBody>
      <dsp:txXfrm>
        <a:off x="5587108" y="1778909"/>
        <a:ext cx="2675148" cy="671711"/>
      </dsp:txXfrm>
    </dsp:sp>
    <dsp:sp modelId="{CABB0261-C6A8-4A66-AD17-DCB93BA1D9C2}">
      <dsp:nvSpPr>
        <dsp:cNvPr id="0" name=""/>
        <dsp:cNvSpPr/>
      </dsp:nvSpPr>
      <dsp:spPr>
        <a:xfrm>
          <a:off x="65005" y="2562573"/>
          <a:ext cx="2675148" cy="1169403"/>
        </a:xfrm>
        <a:prstGeom prst="rect">
          <a:avLst/>
        </a:prstGeom>
        <a:gradFill rotWithShape="0">
          <a:gsLst>
            <a:gs pos="0">
              <a:schemeClr val="accent3">
                <a:hueOff val="9204761"/>
                <a:satOff val="-13811"/>
                <a:lumOff val="-2246"/>
                <a:alphaOff val="0"/>
                <a:shade val="51000"/>
                <a:satMod val="130000"/>
              </a:schemeClr>
            </a:gs>
            <a:gs pos="80000">
              <a:schemeClr val="accent3">
                <a:hueOff val="9204761"/>
                <a:satOff val="-13811"/>
                <a:lumOff val="-2246"/>
                <a:alphaOff val="0"/>
                <a:shade val="93000"/>
                <a:satMod val="130000"/>
              </a:schemeClr>
            </a:gs>
            <a:gs pos="100000">
              <a:schemeClr val="accent3">
                <a:hueOff val="9204761"/>
                <a:satOff val="-13811"/>
                <a:lumOff val="-2246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Поисковые</a:t>
          </a:r>
          <a:br>
            <a:rPr lang="ru-RU" sz="20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</a:br>
          <a:r>
            <a:rPr lang="ru-RU" sz="20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и научные исследования</a:t>
          </a:r>
        </a:p>
      </dsp:txBody>
      <dsp:txXfrm>
        <a:off x="65005" y="2562573"/>
        <a:ext cx="2675148" cy="1169403"/>
      </dsp:txXfrm>
    </dsp:sp>
    <dsp:sp modelId="{363EF150-B303-413A-ADC4-660C7C2FC833}">
      <dsp:nvSpPr>
        <dsp:cNvPr id="0" name=""/>
        <dsp:cNvSpPr/>
      </dsp:nvSpPr>
      <dsp:spPr>
        <a:xfrm>
          <a:off x="2852105" y="2562573"/>
          <a:ext cx="2675148" cy="1169403"/>
        </a:xfrm>
        <a:prstGeom prst="rect">
          <a:avLst/>
        </a:prstGeom>
        <a:gradFill rotWithShape="0">
          <a:gsLst>
            <a:gs pos="0">
              <a:schemeClr val="accent3">
                <a:hueOff val="10227513"/>
                <a:satOff val="-15345"/>
                <a:lumOff val="-2495"/>
                <a:alphaOff val="0"/>
                <a:shade val="51000"/>
                <a:satMod val="130000"/>
              </a:schemeClr>
            </a:gs>
            <a:gs pos="80000">
              <a:schemeClr val="accent3">
                <a:hueOff val="10227513"/>
                <a:satOff val="-15345"/>
                <a:lumOff val="-2495"/>
                <a:alphaOff val="0"/>
                <a:shade val="93000"/>
                <a:satMod val="130000"/>
              </a:schemeClr>
            </a:gs>
            <a:gs pos="100000">
              <a:schemeClr val="accent3">
                <a:hueOff val="10227513"/>
                <a:satOff val="-15345"/>
                <a:lumOff val="-2495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Общественно-полезные практики</a:t>
          </a:r>
        </a:p>
      </dsp:txBody>
      <dsp:txXfrm>
        <a:off x="2852105" y="2562573"/>
        <a:ext cx="2675148" cy="1169403"/>
      </dsp:txXfrm>
    </dsp:sp>
    <dsp:sp modelId="{339A5457-AD4B-4061-9511-DCF79650A14F}">
      <dsp:nvSpPr>
        <dsp:cNvPr id="0" name=""/>
        <dsp:cNvSpPr/>
      </dsp:nvSpPr>
      <dsp:spPr>
        <a:xfrm>
          <a:off x="5587108" y="2562573"/>
          <a:ext cx="2675148" cy="1169403"/>
        </a:xfrm>
        <a:prstGeom prst="rect">
          <a:avLst/>
        </a:prstGeom>
        <a:gradFill rotWithShape="0">
          <a:gsLst>
            <a:gs pos="0">
              <a:schemeClr val="accent3">
                <a:hueOff val="11250264"/>
                <a:satOff val="-16880"/>
                <a:lumOff val="-2745"/>
                <a:alphaOff val="0"/>
                <a:shade val="51000"/>
                <a:satMod val="130000"/>
              </a:schemeClr>
            </a:gs>
            <a:gs pos="80000">
              <a:schemeClr val="accent3">
                <a:hueOff val="11250264"/>
                <a:satOff val="-16880"/>
                <a:lumOff val="-2745"/>
                <a:alphaOff val="0"/>
                <a:shade val="93000"/>
                <a:satMod val="130000"/>
              </a:schemeClr>
            </a:gs>
            <a:gs pos="100000">
              <a:schemeClr val="accent3">
                <a:hueOff val="11250264"/>
                <a:satOff val="-16880"/>
                <a:lumOff val="-2745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Военно-патриотические объединения</a:t>
          </a:r>
        </a:p>
      </dsp:txBody>
      <dsp:txXfrm>
        <a:off x="5587108" y="2562573"/>
        <a:ext cx="2675148" cy="116940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default#2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27D614-0C47-42BC-87E3-68033C3133B3}" type="datetimeFigureOut">
              <a:rPr lang="ru-RU" smtClean="0"/>
              <a:pPr/>
              <a:t>12.11.2022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D72E16-BBAD-4388-B713-7B33A6014AC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27D614-0C47-42BC-87E3-68033C3133B3}" type="datetimeFigureOut">
              <a:rPr lang="ru-RU" smtClean="0"/>
              <a:pPr/>
              <a:t>12.11.2022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D72E16-BBAD-4388-B713-7B33A6014AC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27D614-0C47-42BC-87E3-68033C3133B3}" type="datetimeFigureOut">
              <a:rPr lang="ru-RU" smtClean="0"/>
              <a:pPr/>
              <a:t>12.11.2022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D72E16-BBAD-4388-B713-7B33A6014AC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27D614-0C47-42BC-87E3-68033C3133B3}" type="datetimeFigureOut">
              <a:rPr lang="ru-RU" smtClean="0"/>
              <a:pPr/>
              <a:t>12.11.2022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D72E16-BBAD-4388-B713-7B33A6014AC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27D614-0C47-42BC-87E3-68033C3133B3}" type="datetimeFigureOut">
              <a:rPr lang="ru-RU" smtClean="0"/>
              <a:pPr/>
              <a:t>12.11.2022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D72E16-BBAD-4388-B713-7B33A6014AC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27D614-0C47-42BC-87E3-68033C3133B3}" type="datetimeFigureOut">
              <a:rPr lang="ru-RU" smtClean="0"/>
              <a:pPr/>
              <a:t>12.11.2022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D72E16-BBAD-4388-B713-7B33A6014AC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27D614-0C47-42BC-87E3-68033C3133B3}" type="datetimeFigureOut">
              <a:rPr lang="ru-RU" smtClean="0"/>
              <a:pPr/>
              <a:t>12.11.2022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D72E16-BBAD-4388-B713-7B33A6014AC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27D614-0C47-42BC-87E3-68033C3133B3}" type="datetimeFigureOut">
              <a:rPr lang="ru-RU" smtClean="0"/>
              <a:pPr/>
              <a:t>12.11.2022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D72E16-BBAD-4388-B713-7B33A6014AC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27D614-0C47-42BC-87E3-68033C3133B3}" type="datetimeFigureOut">
              <a:rPr lang="ru-RU" smtClean="0"/>
              <a:pPr/>
              <a:t>12.11.2022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D72E16-BBAD-4388-B713-7B33A6014AC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27D614-0C47-42BC-87E3-68033C3133B3}" type="datetimeFigureOut">
              <a:rPr lang="ru-RU" smtClean="0"/>
              <a:pPr/>
              <a:t>12.11.2022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D72E16-BBAD-4388-B713-7B33A6014AC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27D614-0C47-42BC-87E3-68033C3133B3}" type="datetimeFigureOut">
              <a:rPr lang="ru-RU" smtClean="0"/>
              <a:pPr/>
              <a:t>12.11.2022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D72E16-BBAD-4388-B713-7B33A6014AC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screen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27D614-0C47-42BC-87E3-68033C3133B3}" type="datetimeFigureOut">
              <a:rPr lang="ru-RU" smtClean="0"/>
              <a:pPr/>
              <a:t>12.11.2022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D72E16-BBAD-4388-B713-7B33A6014AC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w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2564904"/>
            <a:ext cx="7772400" cy="2088232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«Внеклассная и внеурочная деятельность: взгляд сквозь призму ФГОС»</a:t>
            </a:r>
            <a:r>
              <a:rPr lang="ru-RU" b="1" dirty="0"/>
              <a:t> 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43608" y="260648"/>
            <a:ext cx="6400800" cy="175260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Picture 2" descr="http://standart.edu.ru/images/logo.gif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1327814" y="188640"/>
            <a:ext cx="7628750" cy="20162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467544" y="1268760"/>
            <a:ext cx="8136904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>
                <a:solidFill>
                  <a:prstClr val="black"/>
                </a:solidFill>
              </a:rPr>
              <a:t>Внеклассная и внеурочная  работы </a:t>
            </a:r>
            <a:r>
              <a:rPr lang="ru-RU" sz="3200" dirty="0">
                <a:solidFill>
                  <a:prstClr val="black"/>
                </a:solidFill>
              </a:rPr>
              <a:t>ставят перед собой очень важную </a:t>
            </a:r>
            <a:r>
              <a:rPr lang="ru-RU" sz="3200" b="1" u="sng" dirty="0">
                <a:solidFill>
                  <a:prstClr val="black"/>
                </a:solidFill>
              </a:rPr>
              <a:t>цель</a:t>
            </a:r>
            <a:r>
              <a:rPr lang="ru-RU" sz="3200" dirty="0">
                <a:solidFill>
                  <a:prstClr val="black"/>
                </a:solidFill>
              </a:rPr>
              <a:t> — </a:t>
            </a:r>
            <a:r>
              <a:rPr lang="ru-RU" sz="3200" dirty="0"/>
              <a:t>развитие у детей мотивации к познанию и творчеству, содействию личностному и профессиональному самоопределению учащихся, их адаптации к жизни в обществе, приобщение к здоровому образу жизни.</a:t>
            </a:r>
          </a:p>
          <a:p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344557346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6597352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dirty="0" smtClean="0"/>
              <a:t>Цели внеклассной и внеурочной  работ  требуют </a:t>
            </a:r>
            <a:r>
              <a:rPr lang="ru-RU" dirty="0"/>
              <a:t>решения ряда </a:t>
            </a:r>
            <a:r>
              <a:rPr lang="ru-RU" b="1" u="sng" dirty="0"/>
              <a:t>задач</a:t>
            </a:r>
            <a:r>
              <a:rPr lang="ru-RU" dirty="0"/>
              <a:t>, к которым можно отнести  следующие:</a:t>
            </a:r>
          </a:p>
          <a:p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выявление интересов, склонностей, способностей и возможностей обучающихся в разных видах деятельности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;</a:t>
            </a:r>
          </a:p>
          <a:p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создание условий для развития каждого ребёнка в избранной сфере 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деятельности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;</a:t>
            </a:r>
          </a:p>
          <a:p>
            <a:pPr lvl="0"/>
            <a:r>
              <a:rPr lang="ru-RU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создание условий для реализации учащимися приобретённых знаний, умений, навыков</a:t>
            </a:r>
            <a:r>
              <a:rPr lang="ru-RU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;</a:t>
            </a:r>
          </a:p>
          <a:p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развитие опыта творческой деятельности, творческих способностей детей;</a:t>
            </a:r>
            <a:endPara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совершенствование 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умений и навыков использования источников информации.</a:t>
            </a:r>
          </a:p>
          <a:p>
            <a:endParaRPr lang="ru-RU" dirty="0"/>
          </a:p>
        </p:txBody>
      </p:sp>
      <p:pic>
        <p:nvPicPr>
          <p:cNvPr id="4" name="Picture 2" descr="http://standart.edu.ru/images/logo.gif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7846703" y="6439644"/>
            <a:ext cx="1296497" cy="404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8823376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ru-RU" dirty="0"/>
              <a:t> К </a:t>
            </a:r>
            <a:r>
              <a:rPr lang="ru-RU" dirty="0" smtClean="0"/>
              <a:t>внеклассной и внеурочной  работам</a:t>
            </a:r>
            <a:r>
              <a:rPr lang="ru-RU" dirty="0"/>
              <a:t>  предъявляются следующие </a:t>
            </a:r>
            <a:r>
              <a:rPr lang="ru-RU" b="1" u="sng" dirty="0"/>
              <a:t>требования</a:t>
            </a:r>
            <a:r>
              <a:rPr lang="ru-RU" u="sng" dirty="0"/>
              <a:t>: </a:t>
            </a:r>
          </a:p>
          <a:p>
            <a:pPr>
              <a:buFontTx/>
              <a:buChar char="-"/>
            </a:pP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Внеклассные 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занятия, углубляя и расширяя знания учащихся, не должны отвлекать их внимание от основного содержания учебной 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программы.</a:t>
            </a:r>
          </a:p>
          <a:p>
            <a:pPr>
              <a:buNone/>
            </a:pP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  Необходима тесная связь учебно-воспитательной работы на уроке и на внеклассных занятиях. </a:t>
            </a:r>
            <a:endPara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buNone/>
            </a:pP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  Предлагаемый учащимся для изучения материал должен быть доступен им, соответствовать их возрасту, уровню 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развития.</a:t>
            </a:r>
          </a:p>
          <a:p>
            <a:pPr>
              <a:buNone/>
            </a:pP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  Содержание внеклассных занятий и формы их организации должны быть всегда интересны 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учащимся.</a:t>
            </a:r>
          </a:p>
          <a:p>
            <a:pPr>
              <a:buNone/>
            </a:pP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  Большое значение следует придавать самостоятельной работе учащихся.</a:t>
            </a:r>
          </a:p>
          <a:p>
            <a:pPr>
              <a:buNone/>
            </a:pP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  Должна осуществляться глубокая связь индивидуальной, групповой и коллективной 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работы.</a:t>
            </a:r>
          </a:p>
          <a:p>
            <a:pPr>
              <a:buNone/>
            </a:pP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  Необходимо сочетание добровольности работы с обязательностью ее 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выполнения.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ru-RU" dirty="0"/>
          </a:p>
        </p:txBody>
      </p:sp>
      <p:pic>
        <p:nvPicPr>
          <p:cNvPr id="4" name="Picture 2" descr="http://standart.edu.ru/images/logo.gif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7092280" y="6217615"/>
            <a:ext cx="2051720" cy="6403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/>
          </a:bodyPr>
          <a:lstStyle/>
          <a:p>
            <a:pPr>
              <a:buNone/>
            </a:pPr>
            <a:endParaRPr lang="ru-RU" b="1" u="sng" dirty="0" smtClean="0"/>
          </a:p>
          <a:p>
            <a:pPr>
              <a:buNone/>
            </a:pPr>
            <a:endParaRPr lang="ru-RU" b="1" u="sng" dirty="0"/>
          </a:p>
          <a:p>
            <a:pPr>
              <a:buNone/>
            </a:pPr>
            <a:r>
              <a:rPr lang="ru-RU" b="1" u="sng" dirty="0" smtClean="0"/>
              <a:t>Принципы</a:t>
            </a:r>
            <a:r>
              <a:rPr lang="ru-RU" dirty="0"/>
              <a:t> </a:t>
            </a:r>
            <a:r>
              <a:rPr lang="ru-RU" dirty="0" smtClean="0"/>
              <a:t>внеклассной и внеурочной  работ, </a:t>
            </a:r>
            <a:r>
              <a:rPr lang="ru-RU" dirty="0"/>
              <a:t>которые характерны для всех школьных </a:t>
            </a:r>
            <a:r>
              <a:rPr lang="ru-RU" dirty="0" smtClean="0"/>
              <a:t>предметов:</a:t>
            </a:r>
            <a:endParaRPr lang="ru-RU" dirty="0"/>
          </a:p>
          <a:p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добровольности (принцип, учитывающий желание школьников принять участие во внеклассной работе);</a:t>
            </a:r>
          </a:p>
          <a:p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учета индивидуальных особенностей учащихся (принцип  учета различия направленности интересов и черт характера учеников).</a:t>
            </a:r>
          </a:p>
          <a:p>
            <a:endParaRPr lang="ru-RU" dirty="0"/>
          </a:p>
        </p:txBody>
      </p:sp>
      <p:pic>
        <p:nvPicPr>
          <p:cNvPr id="4" name="Picture 2" descr="http://standart.edu.ru/images/logo.gif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6693976" y="1"/>
            <a:ext cx="2450023" cy="7647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b="1" dirty="0"/>
              <a:t>Внеурочная деятельность </a:t>
            </a:r>
            <a:r>
              <a:rPr lang="ru-RU" dirty="0"/>
              <a:t>школьников – это организация педагогом различных видов деятельности, обеспечивающей необходимые условия для социализации личности во </a:t>
            </a:r>
            <a:r>
              <a:rPr lang="ru-RU" dirty="0" err="1"/>
              <a:t>внеучебное</a:t>
            </a:r>
            <a:r>
              <a:rPr lang="ru-RU" dirty="0"/>
              <a:t> время. Она является самостоятельной сферой воспитательной работы учителя, проводимой во взаимосвязи с воспитательной работой на уроке.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6305626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="" xmlns:a16="http://schemas.microsoft.com/office/drawing/2014/main" id="{4D491C88-8CE1-404D-A152-7785C6934E19}"/>
              </a:ext>
            </a:extLst>
          </p:cNvPr>
          <p:cNvSpPr/>
          <p:nvPr/>
        </p:nvSpPr>
        <p:spPr>
          <a:xfrm>
            <a:off x="456179" y="408286"/>
            <a:ext cx="835036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latin typeface="Arial" pitchFamily="34" charset="0"/>
                <a:ea typeface="+mj-ea"/>
                <a:cs typeface="Arial" pitchFamily="34" charset="0"/>
              </a:rPr>
              <a:t>направления </a:t>
            </a:r>
            <a:r>
              <a:rPr lang="ru-RU" sz="32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latin typeface="Arial" pitchFamily="34" charset="0"/>
                <a:ea typeface="+mj-ea"/>
                <a:cs typeface="Arial" pitchFamily="34" charset="0"/>
              </a:rPr>
              <a:t>внеурочной деятельности</a:t>
            </a:r>
          </a:p>
        </p:txBody>
      </p:sp>
      <p:grpSp>
        <p:nvGrpSpPr>
          <p:cNvPr id="10" name="Группа 9"/>
          <p:cNvGrpSpPr/>
          <p:nvPr/>
        </p:nvGrpSpPr>
        <p:grpSpPr>
          <a:xfrm>
            <a:off x="575556" y="1567544"/>
            <a:ext cx="8388931" cy="4681257"/>
            <a:chOff x="740229" y="1594998"/>
            <a:chExt cx="11234940" cy="5248888"/>
          </a:xfrm>
        </p:grpSpPr>
        <p:sp>
          <p:nvSpPr>
            <p:cNvPr id="22" name="Стрелка: вправо 21">
              <a:extLst>
                <a:ext uri="{FF2B5EF4-FFF2-40B4-BE49-F238E27FC236}">
                  <a16:creationId xmlns="" xmlns:a16="http://schemas.microsoft.com/office/drawing/2014/main" id="{DC562CFF-313D-4F10-90DC-73C0AAA8ADCE}"/>
                </a:ext>
              </a:extLst>
            </p:cNvPr>
            <p:cNvSpPr/>
            <p:nvPr/>
          </p:nvSpPr>
          <p:spPr>
            <a:xfrm>
              <a:off x="846000" y="1594998"/>
              <a:ext cx="5305191" cy="2354943"/>
            </a:xfrm>
            <a:prstGeom prst="rightArrow">
              <a:avLst/>
            </a:prstGeom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Духовно-нравственное</a:t>
              </a:r>
            </a:p>
          </p:txBody>
        </p:sp>
        <p:sp>
          <p:nvSpPr>
            <p:cNvPr id="24" name="Стрелка: вправо 23">
              <a:extLst>
                <a:ext uri="{FF2B5EF4-FFF2-40B4-BE49-F238E27FC236}">
                  <a16:creationId xmlns="" xmlns:a16="http://schemas.microsoft.com/office/drawing/2014/main" id="{209C00B8-0B63-4EF2-BBBB-7B85C38BAF14}"/>
                </a:ext>
              </a:extLst>
            </p:cNvPr>
            <p:cNvSpPr/>
            <p:nvPr/>
          </p:nvSpPr>
          <p:spPr>
            <a:xfrm>
              <a:off x="740229" y="3116992"/>
              <a:ext cx="4684702" cy="2354943"/>
            </a:xfrm>
            <a:prstGeom prst="rightArrow">
              <a:avLst/>
            </a:prstGeom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Спортивно-оздоровительное</a:t>
              </a:r>
            </a:p>
          </p:txBody>
        </p:sp>
        <p:sp>
          <p:nvSpPr>
            <p:cNvPr id="25" name="Стрелка: вправо 24">
              <a:extLst>
                <a:ext uri="{FF2B5EF4-FFF2-40B4-BE49-F238E27FC236}">
                  <a16:creationId xmlns="" xmlns:a16="http://schemas.microsoft.com/office/drawing/2014/main" id="{6ACE7EC9-F7B7-4BC0-8034-8CEAE869E86E}"/>
                </a:ext>
              </a:extLst>
            </p:cNvPr>
            <p:cNvSpPr/>
            <p:nvPr/>
          </p:nvSpPr>
          <p:spPr>
            <a:xfrm>
              <a:off x="856344" y="4488943"/>
              <a:ext cx="5675085" cy="2354943"/>
            </a:xfrm>
            <a:prstGeom prst="rightArrow">
              <a:avLst/>
            </a:prstGeom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Социальное</a:t>
              </a:r>
            </a:p>
          </p:txBody>
        </p:sp>
        <p:sp>
          <p:nvSpPr>
            <p:cNvPr id="27" name="Стрелка: вправо 26">
              <a:extLst>
                <a:ext uri="{FF2B5EF4-FFF2-40B4-BE49-F238E27FC236}">
                  <a16:creationId xmlns="" xmlns:a16="http://schemas.microsoft.com/office/drawing/2014/main" id="{81E50888-D3AA-4965-9D97-2CBB0C49316B}"/>
                </a:ext>
              </a:extLst>
            </p:cNvPr>
            <p:cNvSpPr/>
            <p:nvPr/>
          </p:nvSpPr>
          <p:spPr>
            <a:xfrm flipH="1">
              <a:off x="6153592" y="3852528"/>
              <a:ext cx="5385306" cy="2354943"/>
            </a:xfrm>
            <a:prstGeom prst="rightArrow">
              <a:avLst/>
            </a:prstGeom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Общекультурное</a:t>
              </a:r>
            </a:p>
          </p:txBody>
        </p:sp>
        <p:sp>
          <p:nvSpPr>
            <p:cNvPr id="26" name="Стрелка: вправо 25">
              <a:extLst>
                <a:ext uri="{FF2B5EF4-FFF2-40B4-BE49-F238E27FC236}">
                  <a16:creationId xmlns="" xmlns:a16="http://schemas.microsoft.com/office/drawing/2014/main" id="{BCC06D6D-AB94-455F-AF13-50CAF759B1CF}"/>
                </a:ext>
              </a:extLst>
            </p:cNvPr>
            <p:cNvSpPr/>
            <p:nvPr/>
          </p:nvSpPr>
          <p:spPr>
            <a:xfrm flipH="1">
              <a:off x="5863812" y="2038641"/>
              <a:ext cx="6111357" cy="2354943"/>
            </a:xfrm>
            <a:prstGeom prst="rightArrow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Общеинтеллектуальное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2252873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>
            <a:extLst>
              <a:ext uri="{FF2B5EF4-FFF2-40B4-BE49-F238E27FC236}">
                <a16:creationId xmlns="" xmlns:a16="http://schemas.microsoft.com/office/drawing/2014/main" id="{C0A09EAD-B65C-495C-A060-56E34F7DB7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384629"/>
            <a:ext cx="8338457" cy="1371600"/>
          </a:xfrm>
        </p:spPr>
        <p:txBody>
          <a:bodyPr>
            <a:noAutofit/>
          </a:bodyPr>
          <a:lstStyle/>
          <a:p>
            <a:r>
              <a:rPr lang="ru-RU" sz="3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latin typeface="Arial" pitchFamily="34" charset="0"/>
                <a:cs typeface="Arial" pitchFamily="34" charset="0"/>
              </a:rPr>
              <a:t>формы </a:t>
            </a:r>
            <a:r>
              <a:rPr lang="ru-RU" sz="32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latin typeface="Arial" pitchFamily="34" charset="0"/>
                <a:cs typeface="Arial" pitchFamily="34" charset="0"/>
              </a:rPr>
              <a:t>организации </a:t>
            </a:r>
            <a:br>
              <a:rPr lang="ru-RU" sz="32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latin typeface="Arial" pitchFamily="34" charset="0"/>
                <a:cs typeface="Arial" pitchFamily="34" charset="0"/>
              </a:rPr>
            </a:br>
            <a:r>
              <a:rPr lang="ru-RU" sz="32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latin typeface="Arial" pitchFamily="34" charset="0"/>
                <a:cs typeface="Arial" pitchFamily="34" charset="0"/>
              </a:rPr>
              <a:t>внеурочной деятельности</a:t>
            </a:r>
          </a:p>
        </p:txBody>
      </p:sp>
      <p:graphicFrame>
        <p:nvGraphicFramePr>
          <p:cNvPr id="6" name="Схема 5">
            <a:extLst>
              <a:ext uri="{FF2B5EF4-FFF2-40B4-BE49-F238E27FC236}">
                <a16:creationId xmlns="" xmlns:a16="http://schemas.microsoft.com/office/drawing/2014/main" id="{23CD456D-ED1D-464D-B378-22AEFABE91F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300702257"/>
              </p:ext>
            </p:extLst>
          </p:nvPr>
        </p:nvGraphicFramePr>
        <p:xfrm>
          <a:off x="478971" y="1785258"/>
          <a:ext cx="8262257" cy="394788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503427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467544" y="1124744"/>
            <a:ext cx="7920880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ru-RU" sz="3200" b="1" dirty="0"/>
              <a:t>Внеклассная деятельность </a:t>
            </a:r>
            <a:r>
              <a:rPr lang="ru-RU" sz="3200" dirty="0"/>
              <a:t>– организация</a:t>
            </a:r>
          </a:p>
          <a:p>
            <a:pPr>
              <a:buNone/>
            </a:pPr>
            <a:r>
              <a:rPr lang="ru-RU" sz="3200" dirty="0"/>
              <a:t>педагогом различных видов деятельности школьников во внеурочное время, обеспечивающих необходимые условия для социализации личности ребенка</a:t>
            </a:r>
          </a:p>
        </p:txBody>
      </p:sp>
    </p:spTree>
    <p:extLst>
      <p:ext uri="{BB962C8B-B14F-4D97-AF65-F5344CB8AC3E}">
        <p14:creationId xmlns:p14="http://schemas.microsoft.com/office/powerpoint/2010/main" val="14944168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3779912" cy="652534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. </a:t>
            </a:r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screen">
            <a:lum bright="-10000" contrast="30000"/>
          </a:blip>
          <a:srcRect/>
          <a:stretch>
            <a:fillRect/>
          </a:stretch>
        </p:blipFill>
        <p:spPr bwMode="auto">
          <a:xfrm>
            <a:off x="1610998" y="21704"/>
            <a:ext cx="5593584" cy="65726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52" name="Rectangle 16"/>
          <p:cNvSpPr>
            <a:spLocks noGrp="1" noChangeArrowheads="1"/>
          </p:cNvSpPr>
          <p:nvPr>
            <p:ph type="title"/>
          </p:nvPr>
        </p:nvSpPr>
        <p:spPr>
          <a:xfrm>
            <a:off x="457200" y="304800"/>
            <a:ext cx="7543800" cy="884238"/>
          </a:xfrm>
        </p:spPr>
        <p:txBody>
          <a:bodyPr/>
          <a:lstStyle/>
          <a:p>
            <a:pPr algn="ctr"/>
            <a:r>
              <a:rPr lang="ru-RU" dirty="0" smtClean="0">
                <a:latin typeface="Arial Narrow" pitchFamily="34" charset="0"/>
              </a:rPr>
              <a:t>Формы </a:t>
            </a:r>
            <a:r>
              <a:rPr lang="ru-RU" dirty="0">
                <a:latin typeface="Arial Narrow" pitchFamily="34" charset="0"/>
              </a:rPr>
              <a:t>внеклассной работы</a:t>
            </a:r>
          </a:p>
        </p:txBody>
      </p:sp>
      <p:grpSp>
        <p:nvGrpSpPr>
          <p:cNvPr id="2" name="Diagram 2"/>
          <p:cNvGrpSpPr>
            <a:grpSpLocks noChangeAspect="1"/>
          </p:cNvGrpSpPr>
          <p:nvPr/>
        </p:nvGrpSpPr>
        <p:grpSpPr bwMode="auto">
          <a:xfrm>
            <a:off x="0" y="1143000"/>
            <a:ext cx="8915400" cy="6477000"/>
            <a:chOff x="288" y="97"/>
            <a:chExt cx="4841" cy="3744"/>
          </a:xfrm>
        </p:grpSpPr>
        <p:sp>
          <p:nvSpPr>
            <p:cNvPr id="3" name="_s1028"/>
            <p:cNvSpPr>
              <a:spLocks noChangeArrowheads="1" noTextEdit="1"/>
            </p:cNvSpPr>
            <p:nvPr/>
          </p:nvSpPr>
          <p:spPr bwMode="auto">
            <a:xfrm>
              <a:off x="2007" y="582"/>
              <a:ext cx="1467" cy="1555"/>
            </a:xfrm>
            <a:prstGeom prst="ellipse">
              <a:avLst/>
            </a:prstGeom>
            <a:solidFill>
              <a:srgbClr val="0399FF">
                <a:alpha val="50000"/>
              </a:srgbClr>
            </a:solidFill>
            <a:ln w="9525">
              <a:solidFill>
                <a:srgbClr val="4B595B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" name="_s1029"/>
            <p:cNvSpPr>
              <a:spLocks noChangeArrowheads="1"/>
            </p:cNvSpPr>
            <p:nvPr/>
          </p:nvSpPr>
          <p:spPr bwMode="auto">
            <a:xfrm>
              <a:off x="2274" y="229"/>
              <a:ext cx="895" cy="3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ru-RU" sz="2500" b="1" i="1" dirty="0" smtClean="0">
                  <a:solidFill>
                    <a:srgbClr val="0066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cs typeface="Arial" charset="0"/>
                </a:rPr>
                <a:t>Индивидуальная</a:t>
              </a:r>
              <a:endParaRPr kumimoji="0" lang="ru-RU" sz="2500" b="1" i="1" u="none" strike="noStrike" cap="none" normalizeH="0" baseline="0" dirty="0" smtClean="0">
                <a:ln>
                  <a:noFill/>
                </a:ln>
                <a:solidFill>
                  <a:srgbClr val="00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Arial" charset="0"/>
              </a:endParaRPr>
            </a:p>
          </p:txBody>
        </p:sp>
        <p:sp>
          <p:nvSpPr>
            <p:cNvPr id="5" name="_s1030"/>
            <p:cNvSpPr>
              <a:spLocks noChangeArrowheads="1" noTextEdit="1"/>
            </p:cNvSpPr>
            <p:nvPr/>
          </p:nvSpPr>
          <p:spPr bwMode="auto">
            <a:xfrm>
              <a:off x="2564" y="1507"/>
              <a:ext cx="1489" cy="1448"/>
            </a:xfrm>
            <a:prstGeom prst="ellipse">
              <a:avLst/>
            </a:prstGeom>
            <a:solidFill>
              <a:srgbClr val="F60802">
                <a:alpha val="50000"/>
              </a:srgbClr>
            </a:solidFill>
            <a:ln w="9525">
              <a:solidFill>
                <a:srgbClr val="F60802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6" name="_s1031"/>
            <p:cNvSpPr>
              <a:spLocks noChangeArrowheads="1"/>
            </p:cNvSpPr>
            <p:nvPr/>
          </p:nvSpPr>
          <p:spPr bwMode="auto">
            <a:xfrm>
              <a:off x="3639" y="1198"/>
              <a:ext cx="1406" cy="3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ru-RU" sz="2500" b="1" i="1" dirty="0" smtClean="0">
                  <a:solidFill>
                    <a:srgbClr val="0066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cs typeface="Arial" charset="0"/>
                </a:rPr>
                <a:t>Кружковая</a:t>
              </a:r>
              <a:endParaRPr kumimoji="0" lang="ru-RU" sz="2500" b="1" i="1" u="none" strike="noStrike" cap="none" normalizeH="0" baseline="0" dirty="0" smtClean="0">
                <a:ln>
                  <a:noFill/>
                </a:ln>
                <a:solidFill>
                  <a:srgbClr val="00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Arial" charset="0"/>
              </a:endParaRPr>
            </a:p>
          </p:txBody>
        </p:sp>
        <p:sp>
          <p:nvSpPr>
            <p:cNvPr id="7" name="_s1032"/>
            <p:cNvSpPr>
              <a:spLocks noChangeArrowheads="1" noTextEdit="1"/>
            </p:cNvSpPr>
            <p:nvPr/>
          </p:nvSpPr>
          <p:spPr bwMode="auto">
            <a:xfrm>
              <a:off x="1447" y="1462"/>
              <a:ext cx="1501" cy="1475"/>
            </a:xfrm>
            <a:prstGeom prst="ellipse">
              <a:avLst/>
            </a:prstGeom>
            <a:solidFill>
              <a:srgbClr val="F1FD09">
                <a:alpha val="50000"/>
              </a:srgbClr>
            </a:solidFill>
            <a:ln w="9525">
              <a:solidFill>
                <a:srgbClr val="F1FD09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8" name="_s1033"/>
            <p:cNvSpPr>
              <a:spLocks noChangeArrowheads="1"/>
            </p:cNvSpPr>
            <p:nvPr/>
          </p:nvSpPr>
          <p:spPr bwMode="auto">
            <a:xfrm>
              <a:off x="743" y="2784"/>
              <a:ext cx="894" cy="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ru-RU" sz="2500" b="1" i="1" dirty="0">
                  <a:solidFill>
                    <a:srgbClr val="0066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cs typeface="Arial" charset="0"/>
                </a:rPr>
                <a:t>М</a:t>
              </a:r>
              <a:r>
                <a:rPr lang="ru-RU" sz="2500" b="1" i="1" dirty="0" smtClean="0">
                  <a:solidFill>
                    <a:srgbClr val="0066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cs typeface="Arial" charset="0"/>
                </a:rPr>
                <a:t>ассовая</a:t>
              </a:r>
              <a:endParaRPr kumimoji="0" lang="ru-RU" sz="2500" b="1" i="1" u="none" strike="noStrike" cap="none" normalizeH="0" baseline="0" dirty="0" smtClean="0">
                <a:ln>
                  <a:noFill/>
                </a:ln>
                <a:solidFill>
                  <a:srgbClr val="00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Arial" charset="0"/>
              </a:endParaRPr>
            </a:p>
          </p:txBody>
        </p:sp>
        <p:sp>
          <p:nvSpPr>
            <p:cNvPr id="9" name="Picture 10" descr="MCAN00790_0000[1]"/>
            <p:cNvSpPr>
              <a:spLocks noChangeAspect="1" noChangeArrowheads="1" noTextEdit="1"/>
            </p:cNvSpPr>
            <p:nvPr/>
          </p:nvSpPr>
          <p:spPr bwMode="auto">
            <a:xfrm rot="-21600000">
              <a:off x="4260" y="2123"/>
              <a:ext cx="811" cy="97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  <p:pic>
        <p:nvPicPr>
          <p:cNvPr id="65554" name="Picture 18" descr="pic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2212975"/>
            <a:ext cx="2362200" cy="15414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216499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81000"/>
            <a:ext cx="7543800" cy="884238"/>
          </a:xfrm>
        </p:spPr>
        <p:txBody>
          <a:bodyPr/>
          <a:lstStyle/>
          <a:p>
            <a:r>
              <a:rPr lang="ru-RU" dirty="0">
                <a:latin typeface="Arial Narrow" pitchFamily="34" charset="0"/>
              </a:rPr>
              <a:t>Формы </a:t>
            </a:r>
            <a:r>
              <a:rPr lang="ru-RU" dirty="0" smtClean="0">
                <a:latin typeface="Arial Narrow" pitchFamily="34" charset="0"/>
              </a:rPr>
              <a:t>массовой </a:t>
            </a:r>
            <a:r>
              <a:rPr lang="ru-RU" dirty="0">
                <a:latin typeface="Arial Narrow" pitchFamily="34" charset="0"/>
              </a:rPr>
              <a:t>работы:</a:t>
            </a:r>
          </a:p>
        </p:txBody>
      </p:sp>
      <p:sp>
        <p:nvSpPr>
          <p:cNvPr id="67590" name="Rectangle 6"/>
          <p:cNvSpPr>
            <a:spLocks noGrp="1" noChangeArrowheads="1"/>
          </p:cNvSpPr>
          <p:nvPr>
            <p:ph type="body" idx="1"/>
          </p:nvPr>
        </p:nvSpPr>
        <p:spPr>
          <a:xfrm>
            <a:off x="304800" y="1371600"/>
            <a:ext cx="8229600" cy="4876800"/>
          </a:xfrm>
        </p:spPr>
        <p:txBody>
          <a:bodyPr/>
          <a:lstStyle/>
          <a:p>
            <a:r>
              <a:rPr lang="ru-RU" sz="2600" dirty="0"/>
              <a:t>олимпиады, </a:t>
            </a:r>
          </a:p>
          <a:p>
            <a:r>
              <a:rPr lang="ru-RU" sz="2600" dirty="0"/>
              <a:t>интеллектуальные марафоны, </a:t>
            </a:r>
          </a:p>
          <a:p>
            <a:r>
              <a:rPr lang="ru-RU" sz="2600" dirty="0"/>
              <a:t>литературные гостиные, </a:t>
            </a:r>
          </a:p>
          <a:p>
            <a:r>
              <a:rPr lang="ru-RU" sz="2600" dirty="0"/>
              <a:t>конкурсы и праздники, </a:t>
            </a:r>
          </a:p>
          <a:p>
            <a:r>
              <a:rPr lang="ru-RU" sz="2600" dirty="0"/>
              <a:t>различные тематические вечера и конференции, </a:t>
            </a:r>
          </a:p>
          <a:p>
            <a:r>
              <a:rPr lang="ru-RU" sz="2600" dirty="0" smtClean="0"/>
              <a:t>проведение </a:t>
            </a:r>
            <a:r>
              <a:rPr lang="ru-RU" sz="2600" dirty="0"/>
              <a:t>предметных недель, </a:t>
            </a:r>
          </a:p>
          <a:p>
            <a:r>
              <a:rPr lang="ru-RU" sz="2600" dirty="0"/>
              <a:t>фестивали и диспуты,</a:t>
            </a:r>
          </a:p>
          <a:p>
            <a:r>
              <a:rPr lang="ru-RU" sz="2600" dirty="0" smtClean="0"/>
              <a:t>выставки</a:t>
            </a:r>
            <a:r>
              <a:rPr lang="ru-RU" sz="2600" dirty="0"/>
              <a:t>.</a:t>
            </a:r>
          </a:p>
        </p:txBody>
      </p:sp>
      <p:pic>
        <p:nvPicPr>
          <p:cNvPr id="67591" name="Picture 7" descr="j0301076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0" y="4267200"/>
            <a:ext cx="1927225" cy="2362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133177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dirty="0"/>
              <a:t>Ф</a:t>
            </a:r>
            <a:r>
              <a:rPr lang="ru-RU" sz="3200" b="1" dirty="0" smtClean="0"/>
              <a:t>ормы </a:t>
            </a:r>
            <a:r>
              <a:rPr lang="ru-RU" sz="3200" b="1" dirty="0"/>
              <a:t>учебно-воспитательной работы предметной </a:t>
            </a:r>
            <a:r>
              <a:rPr lang="ru-RU" sz="3200" b="1" dirty="0" smtClean="0"/>
              <a:t>направленности:</a:t>
            </a: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ru-RU" sz="3400" dirty="0" smtClean="0"/>
              <a:t>встречи </a:t>
            </a:r>
            <a:r>
              <a:rPr lang="ru-RU" sz="3400" dirty="0"/>
              <a:t>с увлечением, </a:t>
            </a:r>
          </a:p>
          <a:p>
            <a:r>
              <a:rPr lang="ru-RU" sz="3400" dirty="0"/>
              <a:t>обозреватели за круглым столом,</a:t>
            </a:r>
          </a:p>
          <a:p>
            <a:r>
              <a:rPr lang="ru-RU" sz="3400" dirty="0" smtClean="0"/>
              <a:t>путешествие </a:t>
            </a:r>
            <a:r>
              <a:rPr lang="ru-RU" sz="3400" dirty="0"/>
              <a:t>в предмет, </a:t>
            </a:r>
          </a:p>
          <a:p>
            <a:r>
              <a:rPr lang="ru-RU" sz="3400" dirty="0"/>
              <a:t>аукцион знаний, </a:t>
            </a:r>
          </a:p>
          <a:p>
            <a:r>
              <a:rPr lang="ru-RU" sz="3400" dirty="0"/>
              <a:t>дидактический театр,</a:t>
            </a:r>
          </a:p>
          <a:p>
            <a:r>
              <a:rPr lang="ru-RU" sz="3400" dirty="0" smtClean="0"/>
              <a:t>предметный </a:t>
            </a:r>
            <a:r>
              <a:rPr lang="ru-RU" sz="3400" dirty="0"/>
              <a:t>ринг, </a:t>
            </a:r>
          </a:p>
          <a:p>
            <a:r>
              <a:rPr lang="ru-RU" sz="3400" dirty="0" smtClean="0"/>
              <a:t>организация </a:t>
            </a:r>
            <a:r>
              <a:rPr lang="ru-RU" sz="3400" dirty="0"/>
              <a:t>персональных выставок учителей и учеников, </a:t>
            </a:r>
          </a:p>
          <a:p>
            <a:r>
              <a:rPr lang="ru-RU" sz="3400" dirty="0" smtClean="0"/>
              <a:t>исторический </a:t>
            </a:r>
            <a:r>
              <a:rPr lang="ru-RU" sz="3400" dirty="0"/>
              <a:t>календарь,</a:t>
            </a:r>
          </a:p>
          <a:p>
            <a:r>
              <a:rPr lang="ru-RU" sz="3400" dirty="0"/>
              <a:t> жизнь замечательных идей,</a:t>
            </a:r>
          </a:p>
          <a:p>
            <a:r>
              <a:rPr lang="ru-RU" sz="3400" dirty="0"/>
              <a:t> КВН по предмету, </a:t>
            </a:r>
          </a:p>
          <a:p>
            <a:r>
              <a:rPr lang="ru-RU" sz="3400" dirty="0"/>
              <a:t>общественный смотр </a:t>
            </a:r>
            <a:r>
              <a:rPr lang="ru-RU" sz="3400" dirty="0" smtClean="0"/>
              <a:t>знаний. </a:t>
            </a:r>
            <a:endParaRPr lang="ru-RU" sz="3400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559033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305</TotalTime>
  <Words>208</Words>
  <Application>Microsoft Office PowerPoint</Application>
  <PresentationFormat>Экран (4:3)</PresentationFormat>
  <Paragraphs>69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«Внеклассная и внеурочная деятельность: взгляд сквозь призму ФГОС» </vt:lpstr>
      <vt:lpstr>Презентация PowerPoint</vt:lpstr>
      <vt:lpstr>Презентация PowerPoint</vt:lpstr>
      <vt:lpstr>формы организации  внеурочной деятельности</vt:lpstr>
      <vt:lpstr>Презентация PowerPoint</vt:lpstr>
      <vt:lpstr>Презентация PowerPoint</vt:lpstr>
      <vt:lpstr>Формы внеклассной работы</vt:lpstr>
      <vt:lpstr>Формы массовой работы:</vt:lpstr>
      <vt:lpstr>Формы учебно-воспитательной работы предметной направленности: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alter_user</dc:creator>
  <cp:lastModifiedBy>Серый</cp:lastModifiedBy>
  <cp:revision>46</cp:revision>
  <dcterms:created xsi:type="dcterms:W3CDTF">2015-03-13T12:35:03Z</dcterms:created>
  <dcterms:modified xsi:type="dcterms:W3CDTF">2022-11-12T09:17:18Z</dcterms:modified>
</cp:coreProperties>
</file>