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72" r:id="rId1"/>
    <p:sldMasterId id="2147483673" r:id="rId2"/>
  </p:sldMasterIdLst>
  <p:notesMasterIdLst>
    <p:notesMasterId r:id="rId16"/>
  </p:notesMasterIdLst>
  <p:sldIdLst>
    <p:sldId id="256" r:id="rId3"/>
    <p:sldId id="266" r:id="rId4"/>
    <p:sldId id="276" r:id="rId5"/>
    <p:sldId id="277" r:id="rId6"/>
    <p:sldId id="278" r:id="rId7"/>
    <p:sldId id="279" r:id="rId8"/>
    <p:sldId id="280" r:id="rId9"/>
    <p:sldId id="284" r:id="rId10"/>
    <p:sldId id="285" r:id="rId11"/>
    <p:sldId id="286" r:id="rId12"/>
    <p:sldId id="289" r:id="rId13"/>
    <p:sldId id="290" r:id="rId14"/>
    <p:sldId id="291" r:id="rId15"/>
  </p:sldIdLst>
  <p:sldSz cx="9144000" cy="6858000" type="screen4x3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>
        <p15:guide id="1" orient="horz" pos="2160">
          <p15:clr>
            <a:srgbClr val="000000"/>
          </p15:clr>
        </p15:guide>
        <p15:guide id="2" pos="2880">
          <p15:clr>
            <a:srgbClr val="000000"/>
          </p15:clr>
        </p15:guide>
      </p15:sldGuideLst>
    </p:ext>
    <p:ext uri="{2D200454-40CA-4A62-9FC3-DE9A4176ACB9}">
      <p15:notesGuideLst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>
        <p15:guide id="1" orient="horz" pos="2880">
          <p15:clr>
            <a:srgbClr val="000000"/>
          </p15:clr>
        </p15:guide>
        <p15:guide id="2" pos="2160">
          <p15:clr>
            <a:srgbClr val="000000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104" d="100"/>
          <a:sy n="104" d="100"/>
        </p:scale>
        <p:origin x="-90" y="-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00" d="100"/>
          <a:sy n="100" d="100"/>
        </p:scale>
        <p:origin x="0" y="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/>
        </p:nvSpPr>
        <p:spPr>
          <a:xfrm>
            <a:off x="0" y="0"/>
            <a:ext cx="6858000" cy="9144000"/>
          </a:xfrm>
          <a:prstGeom prst="roundRect">
            <a:avLst>
              <a:gd name="adj" fmla="val 5"/>
            </a:avLst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" name="Google Shape;4;n"/>
          <p:cNvSpPr/>
          <p:nvPr/>
        </p:nvSpPr>
        <p:spPr>
          <a:xfrm>
            <a:off x="0" y="0"/>
            <a:ext cx="6858000" cy="9144000"/>
          </a:xfrm>
          <a:prstGeom prst="roundRect">
            <a:avLst>
              <a:gd name="adj" fmla="val 5"/>
            </a:avLst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" name="Google Shape;5;n"/>
          <p:cNvSpPr/>
          <p:nvPr/>
        </p:nvSpPr>
        <p:spPr>
          <a:xfrm>
            <a:off x="0" y="0"/>
            <a:ext cx="6858000" cy="9144000"/>
          </a:xfrm>
          <a:prstGeom prst="roundRect">
            <a:avLst>
              <a:gd name="adj" fmla="val 5"/>
            </a:avLst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" name="Google Shape;6;n"/>
          <p:cNvSpPr>
            <a:spLocks noGrp="1" noRot="1" noChangeAspect="1"/>
          </p:cNvSpPr>
          <p:nvPr>
            <p:ph type="sldImg" idx="2"/>
          </p:nvPr>
        </p:nvSpPr>
        <p:spPr>
          <a:xfrm>
            <a:off x="-11798300" y="-11796712"/>
            <a:ext cx="11793537" cy="124872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7" name="Google Shape;7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0050" cy="4108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341618093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95325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miter lim="524288"/>
            <a:headEnd type="none" w="sm" len="sm"/>
            <a:tailEnd type="none" w="sm" len="sm"/>
          </a:ln>
        </p:spPr>
      </p:sp>
      <p:sp>
        <p:nvSpPr>
          <p:cNvPr id="184" name="Google Shape;184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7" name="Google Shape;427;p3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0050" cy="410845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8" name="Google Shape;428;p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-11798300" y="-11796712"/>
            <a:ext cx="11793537" cy="124872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8" name="Google Shape;448;p3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0050" cy="410845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9" name="Google Shape;449;p34:notes"/>
          <p:cNvSpPr>
            <a:spLocks noGrp="1" noRot="1" noChangeAspect="1"/>
          </p:cNvSpPr>
          <p:nvPr>
            <p:ph type="sldImg" idx="2"/>
          </p:nvPr>
        </p:nvSpPr>
        <p:spPr>
          <a:xfrm>
            <a:off x="-11798300" y="-11796712"/>
            <a:ext cx="11793537" cy="124872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4" name="Google Shape;454;p3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0050" cy="410845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5" name="Google Shape;455;p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-11798300" y="-11796712"/>
            <a:ext cx="11793537" cy="124872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" name="Google Shape;460;p3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0050" cy="410845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1" name="Google Shape;461;p36:notes"/>
          <p:cNvSpPr>
            <a:spLocks noGrp="1" noRot="1" noChangeAspect="1"/>
          </p:cNvSpPr>
          <p:nvPr>
            <p:ph type="sldImg" idx="2"/>
          </p:nvPr>
        </p:nvSpPr>
        <p:spPr>
          <a:xfrm>
            <a:off x="-11798300" y="-11796712"/>
            <a:ext cx="11793537" cy="124872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Google Shape;246;p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0050" cy="410845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7" name="Google Shape;247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-11798300" y="-11796712"/>
            <a:ext cx="11793537" cy="124872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" name="Google Shape;310;p2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0050" cy="410845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1" name="Google Shape;311;p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-14225588" y="-11796713"/>
            <a:ext cx="16648113" cy="12487276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" name="Google Shape;317;p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0050" cy="410845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8" name="Google Shape;318;p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-14225588" y="-11796713"/>
            <a:ext cx="16648113" cy="12487276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" name="Google Shape;324;p2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0050" cy="410845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5" name="Google Shape;325;p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-11798300" y="-11796712"/>
            <a:ext cx="11793537" cy="124872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p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0050" cy="410845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6" name="Google Shape;356;p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-11798300" y="-11796712"/>
            <a:ext cx="11793537" cy="124872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6" name="Google Shape;386;p2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0050" cy="410845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7" name="Google Shape;387;p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-11798300" y="-11796712"/>
            <a:ext cx="11793537" cy="124872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2" name="Google Shape;412;p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0050" cy="410845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13" name="Google Shape;413;p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-11798300" y="-11796712"/>
            <a:ext cx="11793537" cy="124872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" name="Google Shape;419;p3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0050" cy="410845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0" name="Google Shape;420;p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-11798300" y="-11796712"/>
            <a:ext cx="11793537" cy="124872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олько заголовок" type="titleOnly">
  <p:cSld name="TITLE_ONLY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2"/>
          <p:cNvSpPr txBox="1">
            <a:spLocks noGrp="1"/>
          </p:cNvSpPr>
          <p:nvPr>
            <p:ph type="title"/>
          </p:nvPr>
        </p:nvSpPr>
        <p:spPr>
          <a:xfrm>
            <a:off x="965200" y="1155700"/>
            <a:ext cx="7666037" cy="1568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6800" rIns="90000" bIns="468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2"/>
          <p:cNvSpPr txBox="1">
            <a:spLocks noGrp="1"/>
          </p:cNvSpPr>
          <p:nvPr>
            <p:ph type="dt" idx="10"/>
          </p:nvPr>
        </p:nvSpPr>
        <p:spPr>
          <a:xfrm>
            <a:off x="2438400" y="6248400"/>
            <a:ext cx="2124075" cy="4683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6800" rIns="90000" bIns="4680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2"/>
          <p:cNvSpPr txBox="1">
            <a:spLocks noGrp="1"/>
          </p:cNvSpPr>
          <p:nvPr>
            <p:ph type="ftr" idx="11"/>
          </p:nvPr>
        </p:nvSpPr>
        <p:spPr>
          <a:xfrm>
            <a:off x="5791200" y="6248400"/>
            <a:ext cx="2890837" cy="4683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6800" rIns="90000" bIns="4680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2"/>
          <p:cNvSpPr txBox="1">
            <a:spLocks noGrp="1"/>
          </p:cNvSpPr>
          <p:nvPr>
            <p:ph type="sldNum" idx="12"/>
          </p:nvPr>
        </p:nvSpPr>
        <p:spPr>
          <a:xfrm>
            <a:off x="76200" y="6242050"/>
            <a:ext cx="581025" cy="4889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6800" rIns="90000" bIns="46800" anchor="b" anchorCtr="0">
            <a:noAutofit/>
          </a:bodyPr>
          <a:lstStyle>
            <a:lvl1pPr marL="0" marR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Verdana"/>
              <a:buNone/>
              <a:defRPr sz="2600" b="1" i="0" u="non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0" marR="0" lvl="1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Verdana"/>
              <a:buNone/>
              <a:defRPr sz="2600" b="1" i="0" u="non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L="0" marR="0" lvl="2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Verdana"/>
              <a:buNone/>
              <a:defRPr sz="2600" b="1" i="0" u="non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L="0" marR="0" lvl="3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Verdana"/>
              <a:buNone/>
              <a:defRPr sz="2600" b="1" i="0" u="non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L="0" marR="0" lvl="4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Verdana"/>
              <a:buNone/>
              <a:defRPr sz="2600" b="1" i="0" u="non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L="0" marR="0" lvl="5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Verdana"/>
              <a:buNone/>
              <a:defRPr sz="2600" b="1" i="0" u="non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L="0" marR="0" lvl="6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Verdana"/>
              <a:buNone/>
              <a:defRPr sz="2600" b="1" i="0" u="non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L="0" marR="0" lvl="7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Verdana"/>
              <a:buNone/>
              <a:defRPr sz="2600" b="1" i="0" u="non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L="0" marR="0" lvl="8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Verdana"/>
              <a:buNone/>
              <a:defRPr sz="2600" b="1" i="0" u="non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Вертикальный заголовок и текст" type="vertTitleAndTx">
  <p:cSld name="VERTICAL_TITLE_AND_VERTICAL_TEXT"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2"/>
          <p:cNvSpPr txBox="1">
            <a:spLocks noGrp="1"/>
          </p:cNvSpPr>
          <p:nvPr>
            <p:ph type="title"/>
          </p:nvPr>
        </p:nvSpPr>
        <p:spPr>
          <a:xfrm rot="5400000">
            <a:off x="5168106" y="2612232"/>
            <a:ext cx="4968875" cy="20558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6800" rIns="90000" bIns="468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5" name="Google Shape;85;p12"/>
          <p:cNvSpPr txBox="1">
            <a:spLocks noGrp="1"/>
          </p:cNvSpPr>
          <p:nvPr>
            <p:ph type="body" idx="1"/>
          </p:nvPr>
        </p:nvSpPr>
        <p:spPr>
          <a:xfrm rot="5400000">
            <a:off x="980281" y="632618"/>
            <a:ext cx="4968875" cy="60150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42900" algn="l">
              <a:spcBef>
                <a:spcPts val="7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spcBef>
                <a:spcPts val="600"/>
              </a:spcBef>
              <a:spcAft>
                <a:spcPts val="0"/>
              </a:spcAft>
              <a:buSzPts val="1800"/>
              <a:buChar char="–"/>
              <a:defRPr/>
            </a:lvl2pPr>
            <a:lvl3pPr marL="1371600" lvl="2" indent="-342900" algn="l"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spcBef>
                <a:spcPts val="450"/>
              </a:spcBef>
              <a:spcAft>
                <a:spcPts val="0"/>
              </a:spcAft>
              <a:buSzPts val="1800"/>
              <a:buChar char="–"/>
              <a:defRPr/>
            </a:lvl4pPr>
            <a:lvl5pPr marL="2286000" lvl="4" indent="-342900" algn="l">
              <a:spcBef>
                <a:spcPts val="450"/>
              </a:spcBef>
              <a:spcAft>
                <a:spcPts val="0"/>
              </a:spcAft>
              <a:buSzPts val="1800"/>
              <a:buChar char="»"/>
              <a:defRPr/>
            </a:lvl5pPr>
            <a:lvl6pPr marL="2743200" lvl="5" indent="-228600" algn="l">
              <a:spcBef>
                <a:spcPts val="45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45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45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45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6" name="Google Shape;86;p12"/>
          <p:cNvSpPr txBox="1">
            <a:spLocks noGrp="1"/>
          </p:cNvSpPr>
          <p:nvPr>
            <p:ph type="dt" idx="10"/>
          </p:nvPr>
        </p:nvSpPr>
        <p:spPr>
          <a:xfrm>
            <a:off x="2438400" y="6248400"/>
            <a:ext cx="2124075" cy="4683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6800" rIns="90000" bIns="4680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7" name="Google Shape;87;p12"/>
          <p:cNvSpPr txBox="1">
            <a:spLocks noGrp="1"/>
          </p:cNvSpPr>
          <p:nvPr>
            <p:ph type="ftr" idx="11"/>
          </p:nvPr>
        </p:nvSpPr>
        <p:spPr>
          <a:xfrm>
            <a:off x="5791200" y="6248400"/>
            <a:ext cx="2890837" cy="4683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6800" rIns="90000" bIns="4680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8" name="Google Shape;88;p12"/>
          <p:cNvSpPr txBox="1">
            <a:spLocks noGrp="1"/>
          </p:cNvSpPr>
          <p:nvPr>
            <p:ph type="sldNum" idx="12"/>
          </p:nvPr>
        </p:nvSpPr>
        <p:spPr>
          <a:xfrm>
            <a:off x="76200" y="6242050"/>
            <a:ext cx="581025" cy="4889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6800" rIns="90000" bIns="46800" anchor="b" anchorCtr="0">
            <a:noAutofit/>
          </a:bodyPr>
          <a:lstStyle>
            <a:lvl1pPr marL="0" marR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Verdana"/>
              <a:buNone/>
              <a:defRPr sz="2600" b="1" i="0" u="non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0" marR="0" lvl="1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Verdana"/>
              <a:buNone/>
              <a:defRPr sz="2600" b="1" i="0" u="non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L="0" marR="0" lvl="2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Verdana"/>
              <a:buNone/>
              <a:defRPr sz="2600" b="1" i="0" u="non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L="0" marR="0" lvl="3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Verdana"/>
              <a:buNone/>
              <a:defRPr sz="2600" b="1" i="0" u="non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L="0" marR="0" lvl="4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Verdana"/>
              <a:buNone/>
              <a:defRPr sz="2600" b="1" i="0" u="non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L="0" marR="0" lvl="5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Verdana"/>
              <a:buNone/>
              <a:defRPr sz="2600" b="1" i="0" u="non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L="0" marR="0" lvl="6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Verdana"/>
              <a:buNone/>
              <a:defRPr sz="2600" b="1" i="0" u="non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L="0" marR="0" lvl="7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Verdana"/>
              <a:buNone/>
              <a:defRPr sz="2600" b="1" i="0" u="non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L="0" marR="0" lvl="8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Verdana"/>
              <a:buNone/>
              <a:defRPr sz="2600" b="1" i="0" u="non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Пользовательский макет">
  <p:cSld name="Пользовательский макет"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13"/>
          <p:cNvSpPr txBox="1">
            <a:spLocks noGrp="1"/>
          </p:cNvSpPr>
          <p:nvPr>
            <p:ph type="title"/>
          </p:nvPr>
        </p:nvSpPr>
        <p:spPr>
          <a:xfrm>
            <a:off x="965200" y="1155700"/>
            <a:ext cx="7666038" cy="1568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6800" rIns="90000" bIns="468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1" name="Google Shape;91;p13"/>
          <p:cNvSpPr txBox="1">
            <a:spLocks noGrp="1"/>
          </p:cNvSpPr>
          <p:nvPr>
            <p:ph type="dt" idx="10"/>
          </p:nvPr>
        </p:nvSpPr>
        <p:spPr>
          <a:xfrm>
            <a:off x="2438400" y="6248400"/>
            <a:ext cx="2124075" cy="4683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6800" rIns="90000" bIns="4680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2" name="Google Shape;92;p13"/>
          <p:cNvSpPr txBox="1">
            <a:spLocks noGrp="1"/>
          </p:cNvSpPr>
          <p:nvPr>
            <p:ph type="ftr" idx="11"/>
          </p:nvPr>
        </p:nvSpPr>
        <p:spPr>
          <a:xfrm>
            <a:off x="5791200" y="6248400"/>
            <a:ext cx="2890837" cy="4683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6800" rIns="90000" bIns="4680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3" name="Google Shape;93;p13"/>
          <p:cNvSpPr txBox="1">
            <a:spLocks noGrp="1"/>
          </p:cNvSpPr>
          <p:nvPr>
            <p:ph type="sldNum" idx="12"/>
          </p:nvPr>
        </p:nvSpPr>
        <p:spPr>
          <a:xfrm>
            <a:off x="76200" y="6242050"/>
            <a:ext cx="581025" cy="4889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6800" rIns="90000" bIns="46800" anchor="b" anchorCtr="0">
            <a:noAutofit/>
          </a:bodyPr>
          <a:lstStyle>
            <a:lvl1pPr marL="0" marR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Verdana"/>
              <a:buNone/>
              <a:defRPr sz="2600" b="1" i="0" u="non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0" marR="0" lvl="1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Verdana"/>
              <a:buNone/>
              <a:defRPr sz="2600" b="1" i="0" u="non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L="0" marR="0" lvl="2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Verdana"/>
              <a:buNone/>
              <a:defRPr sz="2600" b="1" i="0" u="non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L="0" marR="0" lvl="3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Verdana"/>
              <a:buNone/>
              <a:defRPr sz="2600" b="1" i="0" u="non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L="0" marR="0" lvl="4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Verdana"/>
              <a:buNone/>
              <a:defRPr sz="2600" b="1" i="0" u="non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L="0" marR="0" lvl="5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Verdana"/>
              <a:buNone/>
              <a:defRPr sz="2600" b="1" i="0" u="non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L="0" marR="0" lvl="6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Verdana"/>
              <a:buNone/>
              <a:defRPr sz="2600" b="1" i="0" u="non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L="0" marR="0" lvl="7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Verdana"/>
              <a:buNone/>
              <a:defRPr sz="2600" b="1" i="0" u="non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L="0" marR="0" lvl="8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Verdana"/>
              <a:buNone/>
              <a:defRPr sz="2600" b="1" i="0" u="non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объект" type="obj">
  <p:cSld name="OBJECT"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15"/>
          <p:cNvSpPr txBox="1">
            <a:spLocks noGrp="1"/>
          </p:cNvSpPr>
          <p:nvPr>
            <p:ph type="title"/>
          </p:nvPr>
        </p:nvSpPr>
        <p:spPr>
          <a:xfrm>
            <a:off x="833437" y="257175"/>
            <a:ext cx="7773987" cy="1568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6800" rIns="90000" bIns="46800" anchor="b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9" name="Google Shape;109;p15"/>
          <p:cNvSpPr txBox="1">
            <a:spLocks noGrp="1"/>
          </p:cNvSpPr>
          <p:nvPr>
            <p:ph type="body" idx="1"/>
          </p:nvPr>
        </p:nvSpPr>
        <p:spPr>
          <a:xfrm>
            <a:off x="838200" y="2362200"/>
            <a:ext cx="7686675" cy="37385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6800" rIns="90000" bIns="46800" anchor="t" anchorCtr="0">
            <a:noAutofit/>
          </a:bodyPr>
          <a:lstStyle>
            <a:lvl1pPr marL="457200" lvl="0" indent="-342900" algn="l">
              <a:spcBef>
                <a:spcPts val="7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spcBef>
                <a:spcPts val="600"/>
              </a:spcBef>
              <a:spcAft>
                <a:spcPts val="0"/>
              </a:spcAft>
              <a:buSzPts val="1800"/>
              <a:buChar char="–"/>
              <a:defRPr/>
            </a:lvl2pPr>
            <a:lvl3pPr marL="1371600" lvl="2" indent="-342900" algn="l"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spcBef>
                <a:spcPts val="450"/>
              </a:spcBef>
              <a:spcAft>
                <a:spcPts val="0"/>
              </a:spcAft>
              <a:buSzPts val="1800"/>
              <a:buChar char="–"/>
              <a:defRPr/>
            </a:lvl4pPr>
            <a:lvl5pPr marL="2286000" lvl="4" indent="-342900" algn="l">
              <a:spcBef>
                <a:spcPts val="450"/>
              </a:spcBef>
              <a:spcAft>
                <a:spcPts val="0"/>
              </a:spcAft>
              <a:buSzPts val="1800"/>
              <a:buChar char="»"/>
              <a:defRPr/>
            </a:lvl5pPr>
            <a:lvl6pPr marL="2743200" lvl="5" indent="-228600" algn="l">
              <a:spcBef>
                <a:spcPts val="45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45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45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45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0" name="Google Shape;110;p15"/>
          <p:cNvSpPr txBox="1">
            <a:spLocks noGrp="1"/>
          </p:cNvSpPr>
          <p:nvPr>
            <p:ph type="dt" idx="10"/>
          </p:nvPr>
        </p:nvSpPr>
        <p:spPr>
          <a:xfrm>
            <a:off x="2438400" y="6248400"/>
            <a:ext cx="2124075" cy="4683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6800" rIns="90000" bIns="46800" anchor="b" anchorCtr="1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1" name="Google Shape;111;p15"/>
          <p:cNvSpPr txBox="1">
            <a:spLocks noGrp="1"/>
          </p:cNvSpPr>
          <p:nvPr>
            <p:ph type="ftr" idx="11"/>
          </p:nvPr>
        </p:nvSpPr>
        <p:spPr>
          <a:xfrm>
            <a:off x="5791200" y="6248400"/>
            <a:ext cx="2890837" cy="4683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6800" rIns="90000" bIns="46800" anchor="b" anchorCtr="1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2" name="Google Shape;112;p15"/>
          <p:cNvSpPr txBox="1">
            <a:spLocks noGrp="1"/>
          </p:cNvSpPr>
          <p:nvPr>
            <p:ph type="sldNum" idx="12"/>
          </p:nvPr>
        </p:nvSpPr>
        <p:spPr>
          <a:xfrm>
            <a:off x="84137" y="6240462"/>
            <a:ext cx="581025" cy="484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6800" rIns="90000" bIns="46800" anchor="b" anchorCtr="1">
            <a:noAutofit/>
          </a:bodyPr>
          <a:lstStyle>
            <a:lvl1pPr marL="0" marR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800"/>
              <a:buFont typeface="Arial"/>
              <a:buNone/>
              <a:defRPr sz="1800" b="0" i="0" u="none">
                <a:solidFill>
                  <a:srgbClr val="00336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800"/>
              <a:buFont typeface="Arial"/>
              <a:buNone/>
              <a:defRPr sz="1800" b="0" i="0" u="none">
                <a:solidFill>
                  <a:srgbClr val="00336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800"/>
              <a:buFont typeface="Arial"/>
              <a:buNone/>
              <a:defRPr sz="1800" b="0" i="0" u="none">
                <a:solidFill>
                  <a:srgbClr val="00336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800"/>
              <a:buFont typeface="Arial"/>
              <a:buNone/>
              <a:defRPr sz="1800" b="0" i="0" u="none">
                <a:solidFill>
                  <a:srgbClr val="00336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800"/>
              <a:buFont typeface="Arial"/>
              <a:buNone/>
              <a:defRPr sz="1800" b="0" i="0" u="none">
                <a:solidFill>
                  <a:srgbClr val="00336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800"/>
              <a:buFont typeface="Arial"/>
              <a:buNone/>
              <a:defRPr sz="1800" b="0" i="0" u="none">
                <a:solidFill>
                  <a:srgbClr val="003366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800"/>
              <a:buFont typeface="Arial"/>
              <a:buNone/>
              <a:defRPr sz="1800" b="0" i="0" u="none">
                <a:solidFill>
                  <a:srgbClr val="003366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800"/>
              <a:buFont typeface="Arial"/>
              <a:buNone/>
              <a:defRPr sz="1800" b="0" i="0" u="none">
                <a:solidFill>
                  <a:srgbClr val="003366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800"/>
              <a:buFont typeface="Arial"/>
              <a:buNone/>
              <a:defRPr sz="1800" b="0" i="0" u="none">
                <a:solidFill>
                  <a:srgbClr val="003366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" type="tx">
  <p:cSld name="TITLE_AND_BODY"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16"/>
          <p:cNvSpPr txBox="1">
            <a:spLocks noGrp="1"/>
          </p:cNvSpPr>
          <p:nvPr>
            <p:ph type="title"/>
          </p:nvPr>
        </p:nvSpPr>
        <p:spPr>
          <a:xfrm>
            <a:off x="833437" y="257175"/>
            <a:ext cx="7773987" cy="1568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6800" rIns="90000" bIns="46800" anchor="b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5" name="Google Shape;115;p16"/>
          <p:cNvSpPr txBox="1">
            <a:spLocks noGrp="1"/>
          </p:cNvSpPr>
          <p:nvPr>
            <p:ph type="body" idx="1"/>
          </p:nvPr>
        </p:nvSpPr>
        <p:spPr>
          <a:xfrm>
            <a:off x="838200" y="2362200"/>
            <a:ext cx="7686675" cy="37385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6800" rIns="90000" bIns="46800" anchor="t" anchorCtr="0">
            <a:noAutofit/>
          </a:bodyPr>
          <a:lstStyle>
            <a:lvl1pPr marL="457200" lvl="0" indent="-342900" algn="l">
              <a:spcBef>
                <a:spcPts val="7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spcBef>
                <a:spcPts val="600"/>
              </a:spcBef>
              <a:spcAft>
                <a:spcPts val="0"/>
              </a:spcAft>
              <a:buSzPts val="1800"/>
              <a:buChar char="–"/>
              <a:defRPr/>
            </a:lvl2pPr>
            <a:lvl3pPr marL="1371600" lvl="2" indent="-342900" algn="l"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spcBef>
                <a:spcPts val="450"/>
              </a:spcBef>
              <a:spcAft>
                <a:spcPts val="0"/>
              </a:spcAft>
              <a:buSzPts val="1800"/>
              <a:buChar char="–"/>
              <a:defRPr/>
            </a:lvl4pPr>
            <a:lvl5pPr marL="2286000" lvl="4" indent="-342900" algn="l">
              <a:spcBef>
                <a:spcPts val="450"/>
              </a:spcBef>
              <a:spcAft>
                <a:spcPts val="0"/>
              </a:spcAft>
              <a:buSzPts val="1800"/>
              <a:buChar char="»"/>
              <a:defRPr/>
            </a:lvl5pPr>
            <a:lvl6pPr marL="2743200" lvl="5" indent="-228600" algn="l">
              <a:spcBef>
                <a:spcPts val="45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45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45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45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6" name="Google Shape;116;p16"/>
          <p:cNvSpPr txBox="1">
            <a:spLocks noGrp="1"/>
          </p:cNvSpPr>
          <p:nvPr>
            <p:ph type="dt" idx="10"/>
          </p:nvPr>
        </p:nvSpPr>
        <p:spPr>
          <a:xfrm>
            <a:off x="2438400" y="6248400"/>
            <a:ext cx="2124075" cy="4683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6800" rIns="90000" bIns="46800" anchor="b" anchorCtr="1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7" name="Google Shape;117;p16"/>
          <p:cNvSpPr txBox="1">
            <a:spLocks noGrp="1"/>
          </p:cNvSpPr>
          <p:nvPr>
            <p:ph type="ftr" idx="11"/>
          </p:nvPr>
        </p:nvSpPr>
        <p:spPr>
          <a:xfrm>
            <a:off x="5791200" y="6248400"/>
            <a:ext cx="2890837" cy="4683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6800" rIns="90000" bIns="46800" anchor="b" anchorCtr="1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8" name="Google Shape;118;p16"/>
          <p:cNvSpPr txBox="1">
            <a:spLocks noGrp="1"/>
          </p:cNvSpPr>
          <p:nvPr>
            <p:ph type="sldNum" idx="12"/>
          </p:nvPr>
        </p:nvSpPr>
        <p:spPr>
          <a:xfrm>
            <a:off x="84137" y="6240462"/>
            <a:ext cx="581025" cy="484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6800" rIns="90000" bIns="46800" anchor="b" anchorCtr="1">
            <a:noAutofit/>
          </a:bodyPr>
          <a:lstStyle>
            <a:lvl1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003366"/>
                </a:solidFill>
              </a:defRPr>
            </a:lvl1pPr>
            <a:lvl2pPr marL="0" lvl="1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003366"/>
                </a:solidFill>
              </a:defRPr>
            </a:lvl2pPr>
            <a:lvl3pPr marL="0" lvl="2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003366"/>
                </a:solidFill>
              </a:defRPr>
            </a:lvl3pPr>
            <a:lvl4pPr marL="0" lvl="3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003366"/>
                </a:solidFill>
              </a:defRPr>
            </a:lvl4pPr>
            <a:lvl5pPr marL="0" lvl="4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003366"/>
                </a:solidFill>
              </a:defRPr>
            </a:lvl5pPr>
            <a:lvl6pPr marL="0" lvl="5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003366"/>
                </a:solidFill>
              </a:defRPr>
            </a:lvl6pPr>
            <a:lvl7pPr marL="0" lvl="6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003366"/>
                </a:solidFill>
              </a:defRPr>
            </a:lvl7pPr>
            <a:lvl8pPr marL="0" lvl="7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003366"/>
                </a:solidFill>
              </a:defRPr>
            </a:lvl8pPr>
            <a:lvl9pPr marL="0" lvl="8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003366"/>
                </a:solidFill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раздела" type="secHead">
  <p:cSld name="SECTION_HEADER"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18"/>
          <p:cNvSpPr txBox="1"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6800" rIns="90000" bIns="46800" anchor="t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000" b="1" cap="none"/>
            </a:lvl1pPr>
            <a:lvl2pPr lv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7" name="Google Shape;127;p18"/>
          <p:cNvSpPr txBox="1"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6800" rIns="90000" bIns="46800" anchor="b" anchorCtr="0">
            <a:noAutofit/>
          </a:bodyPr>
          <a:lstStyle>
            <a:lvl1pPr marL="457200" lvl="0" indent="-228600" algn="l">
              <a:spcBef>
                <a:spcPts val="700"/>
              </a:spcBef>
              <a:spcAft>
                <a:spcPts val="0"/>
              </a:spcAft>
              <a:buSzPts val="2000"/>
              <a:buNone/>
              <a:defRPr sz="2000"/>
            </a:lvl1pPr>
            <a:lvl2pPr marL="914400" lvl="1" indent="-228600" algn="l">
              <a:spcBef>
                <a:spcPts val="600"/>
              </a:spcBef>
              <a:spcAft>
                <a:spcPts val="0"/>
              </a:spcAft>
              <a:buSzPts val="1800"/>
              <a:buNone/>
              <a:defRPr sz="1800"/>
            </a:lvl2pPr>
            <a:lvl3pPr marL="1371600" lvl="2" indent="-228600" algn="l">
              <a:spcBef>
                <a:spcPts val="500"/>
              </a:spcBef>
              <a:spcAft>
                <a:spcPts val="0"/>
              </a:spcAft>
              <a:buSzPts val="1600"/>
              <a:buNone/>
              <a:defRPr sz="1600"/>
            </a:lvl3pPr>
            <a:lvl4pPr marL="1828800" lvl="3" indent="-228600" algn="l">
              <a:spcBef>
                <a:spcPts val="450"/>
              </a:spcBef>
              <a:spcAft>
                <a:spcPts val="0"/>
              </a:spcAft>
              <a:buSzPts val="1400"/>
              <a:buNone/>
              <a:defRPr sz="1400"/>
            </a:lvl4pPr>
            <a:lvl5pPr marL="2286000" lvl="4" indent="-228600" algn="l">
              <a:spcBef>
                <a:spcPts val="450"/>
              </a:spcBef>
              <a:spcAft>
                <a:spcPts val="0"/>
              </a:spcAft>
              <a:buSzPts val="1400"/>
              <a:buNone/>
              <a:defRPr sz="1400"/>
            </a:lvl5pPr>
            <a:lvl6pPr marL="2743200" lvl="5" indent="-228600" algn="l">
              <a:spcBef>
                <a:spcPts val="450"/>
              </a:spcBef>
              <a:spcAft>
                <a:spcPts val="0"/>
              </a:spcAft>
              <a:buSzPts val="1400"/>
              <a:buNone/>
              <a:defRPr sz="1400"/>
            </a:lvl6pPr>
            <a:lvl7pPr marL="3200400" lvl="6" indent="-228600" algn="l">
              <a:spcBef>
                <a:spcPts val="450"/>
              </a:spcBef>
              <a:spcAft>
                <a:spcPts val="0"/>
              </a:spcAft>
              <a:buSzPts val="1400"/>
              <a:buNone/>
              <a:defRPr sz="1400"/>
            </a:lvl7pPr>
            <a:lvl8pPr marL="3657600" lvl="7" indent="-228600" algn="l">
              <a:spcBef>
                <a:spcPts val="450"/>
              </a:spcBef>
              <a:spcAft>
                <a:spcPts val="0"/>
              </a:spcAft>
              <a:buSzPts val="1400"/>
              <a:buNone/>
              <a:defRPr sz="1400"/>
            </a:lvl8pPr>
            <a:lvl9pPr marL="4114800" lvl="8" indent="-228600" algn="l">
              <a:spcBef>
                <a:spcPts val="450"/>
              </a:spcBef>
              <a:spcAft>
                <a:spcPts val="0"/>
              </a:spcAft>
              <a:buSzPts val="1400"/>
              <a:buNone/>
              <a:defRPr sz="1400"/>
            </a:lvl9pPr>
          </a:lstStyle>
          <a:p>
            <a:endParaRPr/>
          </a:p>
        </p:txBody>
      </p:sp>
      <p:sp>
        <p:nvSpPr>
          <p:cNvPr id="128" name="Google Shape;128;p18"/>
          <p:cNvSpPr txBox="1">
            <a:spLocks noGrp="1"/>
          </p:cNvSpPr>
          <p:nvPr>
            <p:ph type="dt" idx="10"/>
          </p:nvPr>
        </p:nvSpPr>
        <p:spPr>
          <a:xfrm>
            <a:off x="2438400" y="6248400"/>
            <a:ext cx="2124075" cy="4683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6800" rIns="90000" bIns="46800" anchor="b" anchorCtr="1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9" name="Google Shape;129;p18"/>
          <p:cNvSpPr txBox="1">
            <a:spLocks noGrp="1"/>
          </p:cNvSpPr>
          <p:nvPr>
            <p:ph type="ftr" idx="11"/>
          </p:nvPr>
        </p:nvSpPr>
        <p:spPr>
          <a:xfrm>
            <a:off x="5791200" y="6248400"/>
            <a:ext cx="2890837" cy="4683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6800" rIns="90000" bIns="46800" anchor="b" anchorCtr="1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0" name="Google Shape;130;p18"/>
          <p:cNvSpPr txBox="1">
            <a:spLocks noGrp="1"/>
          </p:cNvSpPr>
          <p:nvPr>
            <p:ph type="sldNum" idx="12"/>
          </p:nvPr>
        </p:nvSpPr>
        <p:spPr>
          <a:xfrm>
            <a:off x="84137" y="6240462"/>
            <a:ext cx="581025" cy="484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6800" rIns="90000" bIns="46800" anchor="b" anchorCtr="1">
            <a:noAutofit/>
          </a:bodyPr>
          <a:lstStyle>
            <a:lvl1pPr marL="0" marR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800"/>
              <a:buFont typeface="Arial"/>
              <a:buNone/>
              <a:defRPr sz="1800" b="0" i="0" u="none">
                <a:solidFill>
                  <a:srgbClr val="00336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800"/>
              <a:buFont typeface="Arial"/>
              <a:buNone/>
              <a:defRPr sz="1800" b="0" i="0" u="none">
                <a:solidFill>
                  <a:srgbClr val="00336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800"/>
              <a:buFont typeface="Arial"/>
              <a:buNone/>
              <a:defRPr sz="1800" b="0" i="0" u="none">
                <a:solidFill>
                  <a:srgbClr val="00336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800"/>
              <a:buFont typeface="Arial"/>
              <a:buNone/>
              <a:defRPr sz="1800" b="0" i="0" u="none">
                <a:solidFill>
                  <a:srgbClr val="00336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800"/>
              <a:buFont typeface="Arial"/>
              <a:buNone/>
              <a:defRPr sz="1800" b="0" i="0" u="none">
                <a:solidFill>
                  <a:srgbClr val="00336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800"/>
              <a:buFont typeface="Arial"/>
              <a:buNone/>
              <a:defRPr sz="1800" b="0" i="0" u="none">
                <a:solidFill>
                  <a:srgbClr val="003366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800"/>
              <a:buFont typeface="Arial"/>
              <a:buNone/>
              <a:defRPr sz="1800" b="0" i="0" u="none">
                <a:solidFill>
                  <a:srgbClr val="003366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800"/>
              <a:buFont typeface="Arial"/>
              <a:buNone/>
              <a:defRPr sz="1800" b="0" i="0" u="none">
                <a:solidFill>
                  <a:srgbClr val="003366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800"/>
              <a:buFont typeface="Arial"/>
              <a:buNone/>
              <a:defRPr sz="1800" b="0" i="0" u="none">
                <a:solidFill>
                  <a:srgbClr val="003366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Два объекта" type="twoObj">
  <p:cSld name="TWO_OBJECTS"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19"/>
          <p:cNvSpPr txBox="1">
            <a:spLocks noGrp="1"/>
          </p:cNvSpPr>
          <p:nvPr>
            <p:ph type="title"/>
          </p:nvPr>
        </p:nvSpPr>
        <p:spPr>
          <a:xfrm>
            <a:off x="833437" y="257175"/>
            <a:ext cx="7773987" cy="1568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6800" rIns="90000" bIns="46800" anchor="b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3" name="Google Shape;133;p19"/>
          <p:cNvSpPr txBox="1">
            <a:spLocks noGrp="1"/>
          </p:cNvSpPr>
          <p:nvPr>
            <p:ph type="body" idx="1"/>
          </p:nvPr>
        </p:nvSpPr>
        <p:spPr>
          <a:xfrm>
            <a:off x="838200" y="2362200"/>
            <a:ext cx="3767138" cy="3738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6800" rIns="90000" bIns="46800" anchor="t" anchorCtr="0">
            <a:noAutofit/>
          </a:bodyPr>
          <a:lstStyle>
            <a:lvl1pPr marL="457200" lvl="0" indent="-406400" algn="l">
              <a:spcBef>
                <a:spcPts val="700"/>
              </a:spcBef>
              <a:spcAft>
                <a:spcPts val="0"/>
              </a:spcAft>
              <a:buSzPts val="2800"/>
              <a:buChar char="•"/>
              <a:defRPr sz="2800"/>
            </a:lvl1pPr>
            <a:lvl2pPr marL="914400" lvl="1" indent="-381000" algn="l">
              <a:spcBef>
                <a:spcPts val="600"/>
              </a:spcBef>
              <a:spcAft>
                <a:spcPts val="0"/>
              </a:spcAft>
              <a:buSzPts val="2400"/>
              <a:buChar char="–"/>
              <a:defRPr sz="2400"/>
            </a:lvl2pPr>
            <a:lvl3pPr marL="1371600" lvl="2" indent="-355600" algn="l">
              <a:spcBef>
                <a:spcPts val="500"/>
              </a:spcBef>
              <a:spcAft>
                <a:spcPts val="0"/>
              </a:spcAft>
              <a:buSzPts val="2000"/>
              <a:buChar char="•"/>
              <a:defRPr sz="2000"/>
            </a:lvl3pPr>
            <a:lvl4pPr marL="1828800" lvl="3" indent="-342900" algn="l">
              <a:spcBef>
                <a:spcPts val="450"/>
              </a:spcBef>
              <a:spcAft>
                <a:spcPts val="0"/>
              </a:spcAft>
              <a:buSzPts val="1800"/>
              <a:buChar char="–"/>
              <a:defRPr sz="1800"/>
            </a:lvl4pPr>
            <a:lvl5pPr marL="2286000" lvl="4" indent="-342900" algn="l">
              <a:spcBef>
                <a:spcPts val="450"/>
              </a:spcBef>
              <a:spcAft>
                <a:spcPts val="0"/>
              </a:spcAft>
              <a:buSzPts val="1800"/>
              <a:buChar char="»"/>
              <a:defRPr sz="1800"/>
            </a:lvl5pPr>
            <a:lvl6pPr marL="2743200" lvl="5" indent="-228600" algn="l">
              <a:spcBef>
                <a:spcPts val="450"/>
              </a:spcBef>
              <a:spcAft>
                <a:spcPts val="0"/>
              </a:spcAft>
              <a:buSzPts val="1400"/>
              <a:buNone/>
              <a:defRPr sz="1800"/>
            </a:lvl6pPr>
            <a:lvl7pPr marL="3200400" lvl="6" indent="-228600" algn="l">
              <a:spcBef>
                <a:spcPts val="450"/>
              </a:spcBef>
              <a:spcAft>
                <a:spcPts val="0"/>
              </a:spcAft>
              <a:buSzPts val="1400"/>
              <a:buNone/>
              <a:defRPr sz="1800"/>
            </a:lvl7pPr>
            <a:lvl8pPr marL="3657600" lvl="7" indent="-228600" algn="l">
              <a:spcBef>
                <a:spcPts val="450"/>
              </a:spcBef>
              <a:spcAft>
                <a:spcPts val="0"/>
              </a:spcAft>
              <a:buSzPts val="1400"/>
              <a:buNone/>
              <a:defRPr sz="1800"/>
            </a:lvl8pPr>
            <a:lvl9pPr marL="4114800" lvl="8" indent="-228600" algn="l">
              <a:spcBef>
                <a:spcPts val="45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34" name="Google Shape;134;p19"/>
          <p:cNvSpPr txBox="1">
            <a:spLocks noGrp="1"/>
          </p:cNvSpPr>
          <p:nvPr>
            <p:ph type="body" idx="2"/>
          </p:nvPr>
        </p:nvSpPr>
        <p:spPr>
          <a:xfrm>
            <a:off x="4757738" y="2362200"/>
            <a:ext cx="3767137" cy="3738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6800" rIns="90000" bIns="46800" anchor="t" anchorCtr="0">
            <a:noAutofit/>
          </a:bodyPr>
          <a:lstStyle>
            <a:lvl1pPr marL="457200" lvl="0" indent="-406400" algn="l">
              <a:spcBef>
                <a:spcPts val="700"/>
              </a:spcBef>
              <a:spcAft>
                <a:spcPts val="0"/>
              </a:spcAft>
              <a:buSzPts val="2800"/>
              <a:buChar char="•"/>
              <a:defRPr sz="2800"/>
            </a:lvl1pPr>
            <a:lvl2pPr marL="914400" lvl="1" indent="-381000" algn="l">
              <a:spcBef>
                <a:spcPts val="600"/>
              </a:spcBef>
              <a:spcAft>
                <a:spcPts val="0"/>
              </a:spcAft>
              <a:buSzPts val="2400"/>
              <a:buChar char="–"/>
              <a:defRPr sz="2400"/>
            </a:lvl2pPr>
            <a:lvl3pPr marL="1371600" lvl="2" indent="-355600" algn="l">
              <a:spcBef>
                <a:spcPts val="500"/>
              </a:spcBef>
              <a:spcAft>
                <a:spcPts val="0"/>
              </a:spcAft>
              <a:buSzPts val="2000"/>
              <a:buChar char="•"/>
              <a:defRPr sz="2000"/>
            </a:lvl3pPr>
            <a:lvl4pPr marL="1828800" lvl="3" indent="-342900" algn="l">
              <a:spcBef>
                <a:spcPts val="450"/>
              </a:spcBef>
              <a:spcAft>
                <a:spcPts val="0"/>
              </a:spcAft>
              <a:buSzPts val="1800"/>
              <a:buChar char="–"/>
              <a:defRPr sz="1800"/>
            </a:lvl4pPr>
            <a:lvl5pPr marL="2286000" lvl="4" indent="-342900" algn="l">
              <a:spcBef>
                <a:spcPts val="450"/>
              </a:spcBef>
              <a:spcAft>
                <a:spcPts val="0"/>
              </a:spcAft>
              <a:buSzPts val="1800"/>
              <a:buChar char="»"/>
              <a:defRPr sz="1800"/>
            </a:lvl5pPr>
            <a:lvl6pPr marL="2743200" lvl="5" indent="-228600" algn="l">
              <a:spcBef>
                <a:spcPts val="450"/>
              </a:spcBef>
              <a:spcAft>
                <a:spcPts val="0"/>
              </a:spcAft>
              <a:buSzPts val="1400"/>
              <a:buNone/>
              <a:defRPr sz="1800"/>
            </a:lvl6pPr>
            <a:lvl7pPr marL="3200400" lvl="6" indent="-228600" algn="l">
              <a:spcBef>
                <a:spcPts val="450"/>
              </a:spcBef>
              <a:spcAft>
                <a:spcPts val="0"/>
              </a:spcAft>
              <a:buSzPts val="1400"/>
              <a:buNone/>
              <a:defRPr sz="1800"/>
            </a:lvl7pPr>
            <a:lvl8pPr marL="3657600" lvl="7" indent="-228600" algn="l">
              <a:spcBef>
                <a:spcPts val="450"/>
              </a:spcBef>
              <a:spcAft>
                <a:spcPts val="0"/>
              </a:spcAft>
              <a:buSzPts val="1400"/>
              <a:buNone/>
              <a:defRPr sz="1800"/>
            </a:lvl8pPr>
            <a:lvl9pPr marL="4114800" lvl="8" indent="-228600" algn="l">
              <a:spcBef>
                <a:spcPts val="45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35" name="Google Shape;135;p19"/>
          <p:cNvSpPr txBox="1">
            <a:spLocks noGrp="1"/>
          </p:cNvSpPr>
          <p:nvPr>
            <p:ph type="dt" idx="10"/>
          </p:nvPr>
        </p:nvSpPr>
        <p:spPr>
          <a:xfrm>
            <a:off x="2438400" y="6248400"/>
            <a:ext cx="2124075" cy="4683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6800" rIns="90000" bIns="46800" anchor="b" anchorCtr="1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6" name="Google Shape;136;p19"/>
          <p:cNvSpPr txBox="1">
            <a:spLocks noGrp="1"/>
          </p:cNvSpPr>
          <p:nvPr>
            <p:ph type="ftr" idx="11"/>
          </p:nvPr>
        </p:nvSpPr>
        <p:spPr>
          <a:xfrm>
            <a:off x="5791200" y="6248400"/>
            <a:ext cx="2890837" cy="4683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6800" rIns="90000" bIns="46800" anchor="b" anchorCtr="1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7" name="Google Shape;137;p19"/>
          <p:cNvSpPr txBox="1">
            <a:spLocks noGrp="1"/>
          </p:cNvSpPr>
          <p:nvPr>
            <p:ph type="sldNum" idx="12"/>
          </p:nvPr>
        </p:nvSpPr>
        <p:spPr>
          <a:xfrm>
            <a:off x="84137" y="6240462"/>
            <a:ext cx="581025" cy="484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6800" rIns="90000" bIns="46800" anchor="b" anchorCtr="1">
            <a:noAutofit/>
          </a:bodyPr>
          <a:lstStyle>
            <a:lvl1pPr marL="0" marR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800"/>
              <a:buFont typeface="Arial"/>
              <a:buNone/>
              <a:defRPr sz="1800" b="0" i="0" u="none">
                <a:solidFill>
                  <a:srgbClr val="00336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800"/>
              <a:buFont typeface="Arial"/>
              <a:buNone/>
              <a:defRPr sz="1800" b="0" i="0" u="none">
                <a:solidFill>
                  <a:srgbClr val="00336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800"/>
              <a:buFont typeface="Arial"/>
              <a:buNone/>
              <a:defRPr sz="1800" b="0" i="0" u="none">
                <a:solidFill>
                  <a:srgbClr val="00336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800"/>
              <a:buFont typeface="Arial"/>
              <a:buNone/>
              <a:defRPr sz="1800" b="0" i="0" u="none">
                <a:solidFill>
                  <a:srgbClr val="00336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800"/>
              <a:buFont typeface="Arial"/>
              <a:buNone/>
              <a:defRPr sz="1800" b="0" i="0" u="none">
                <a:solidFill>
                  <a:srgbClr val="00336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800"/>
              <a:buFont typeface="Arial"/>
              <a:buNone/>
              <a:defRPr sz="1800" b="0" i="0" u="none">
                <a:solidFill>
                  <a:srgbClr val="003366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800"/>
              <a:buFont typeface="Arial"/>
              <a:buNone/>
              <a:defRPr sz="1800" b="0" i="0" u="none">
                <a:solidFill>
                  <a:srgbClr val="003366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800"/>
              <a:buFont typeface="Arial"/>
              <a:buNone/>
              <a:defRPr sz="1800" b="0" i="0" u="none">
                <a:solidFill>
                  <a:srgbClr val="003366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800"/>
              <a:buFont typeface="Arial"/>
              <a:buNone/>
              <a:defRPr sz="1800" b="0" i="0" u="none">
                <a:solidFill>
                  <a:srgbClr val="003366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Сравнение" type="twoTxTwoObj">
  <p:cSld name="TWO_OBJECTS_WITH_TEXT"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20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6800" rIns="90000" bIns="46800" anchor="b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0" name="Google Shape;140;p20"/>
          <p:cNvSpPr txBox="1"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6800" rIns="90000" bIns="46800" anchor="b" anchorCtr="0">
            <a:noAutofit/>
          </a:bodyPr>
          <a:lstStyle>
            <a:lvl1pPr marL="457200" lvl="0" indent="-228600" algn="l">
              <a:spcBef>
                <a:spcPts val="700"/>
              </a:spcBef>
              <a:spcAft>
                <a:spcPts val="0"/>
              </a:spcAft>
              <a:buSzPts val="2400"/>
              <a:buNone/>
              <a:defRPr sz="2400" b="1"/>
            </a:lvl1pPr>
            <a:lvl2pPr marL="914400" lvl="1" indent="-228600" algn="l">
              <a:spcBef>
                <a:spcPts val="600"/>
              </a:spcBef>
              <a:spcAft>
                <a:spcPts val="0"/>
              </a:spcAft>
              <a:buSzPts val="2000"/>
              <a:buNone/>
              <a:defRPr sz="2000" b="1"/>
            </a:lvl2pPr>
            <a:lvl3pPr marL="1371600" lvl="2" indent="-228600" algn="l">
              <a:spcBef>
                <a:spcPts val="500"/>
              </a:spcBef>
              <a:spcAft>
                <a:spcPts val="0"/>
              </a:spcAft>
              <a:buSzPts val="1800"/>
              <a:buNone/>
              <a:defRPr sz="1800" b="1"/>
            </a:lvl3pPr>
            <a:lvl4pPr marL="1828800" lvl="3" indent="-228600" algn="l">
              <a:spcBef>
                <a:spcPts val="450"/>
              </a:spcBef>
              <a:spcAft>
                <a:spcPts val="0"/>
              </a:spcAft>
              <a:buSzPts val="1600"/>
              <a:buNone/>
              <a:defRPr sz="1600" b="1"/>
            </a:lvl4pPr>
            <a:lvl5pPr marL="2286000" lvl="4" indent="-228600" algn="l">
              <a:spcBef>
                <a:spcPts val="450"/>
              </a:spcBef>
              <a:spcAft>
                <a:spcPts val="0"/>
              </a:spcAft>
              <a:buSzPts val="1600"/>
              <a:buNone/>
              <a:defRPr sz="1600" b="1"/>
            </a:lvl5pPr>
            <a:lvl6pPr marL="2743200" lvl="5" indent="-228600" algn="l">
              <a:spcBef>
                <a:spcPts val="450"/>
              </a:spcBef>
              <a:spcAft>
                <a:spcPts val="0"/>
              </a:spcAft>
              <a:buSzPts val="1600"/>
              <a:buNone/>
              <a:defRPr sz="1600" b="1"/>
            </a:lvl6pPr>
            <a:lvl7pPr marL="3200400" lvl="6" indent="-228600" algn="l">
              <a:spcBef>
                <a:spcPts val="450"/>
              </a:spcBef>
              <a:spcAft>
                <a:spcPts val="0"/>
              </a:spcAft>
              <a:buSzPts val="1600"/>
              <a:buNone/>
              <a:defRPr sz="1600" b="1"/>
            </a:lvl7pPr>
            <a:lvl8pPr marL="3657600" lvl="7" indent="-228600" algn="l">
              <a:spcBef>
                <a:spcPts val="450"/>
              </a:spcBef>
              <a:spcAft>
                <a:spcPts val="0"/>
              </a:spcAft>
              <a:buSzPts val="1600"/>
              <a:buNone/>
              <a:defRPr sz="1600" b="1"/>
            </a:lvl8pPr>
            <a:lvl9pPr marL="4114800" lvl="8" indent="-228600" algn="l">
              <a:spcBef>
                <a:spcPts val="450"/>
              </a:spcBef>
              <a:spcAft>
                <a:spcPts val="0"/>
              </a:spcAft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141" name="Google Shape;141;p20"/>
          <p:cNvSpPr txBox="1">
            <a:spLocks noGrp="1"/>
          </p:cNvSpPr>
          <p:nvPr>
            <p:ph type="body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6800" rIns="90000" bIns="46800" anchor="t" anchorCtr="0">
            <a:noAutofit/>
          </a:bodyPr>
          <a:lstStyle>
            <a:lvl1pPr marL="457200" lvl="0" indent="-381000" algn="l">
              <a:spcBef>
                <a:spcPts val="700"/>
              </a:spcBef>
              <a:spcAft>
                <a:spcPts val="0"/>
              </a:spcAft>
              <a:buSzPts val="2400"/>
              <a:buChar char="•"/>
              <a:defRPr sz="2400"/>
            </a:lvl1pPr>
            <a:lvl2pPr marL="914400" lvl="1" indent="-355600" algn="l">
              <a:spcBef>
                <a:spcPts val="600"/>
              </a:spcBef>
              <a:spcAft>
                <a:spcPts val="0"/>
              </a:spcAft>
              <a:buSzPts val="2000"/>
              <a:buChar char="–"/>
              <a:defRPr sz="2000"/>
            </a:lvl2pPr>
            <a:lvl3pPr marL="1371600" lvl="2" indent="-342900" algn="l">
              <a:spcBef>
                <a:spcPts val="500"/>
              </a:spcBef>
              <a:spcAft>
                <a:spcPts val="0"/>
              </a:spcAft>
              <a:buSzPts val="1800"/>
              <a:buChar char="•"/>
              <a:defRPr sz="1800"/>
            </a:lvl3pPr>
            <a:lvl4pPr marL="1828800" lvl="3" indent="-330200" algn="l">
              <a:spcBef>
                <a:spcPts val="450"/>
              </a:spcBef>
              <a:spcAft>
                <a:spcPts val="0"/>
              </a:spcAft>
              <a:buSzPts val="1600"/>
              <a:buChar char="–"/>
              <a:defRPr sz="1600"/>
            </a:lvl4pPr>
            <a:lvl5pPr marL="2286000" lvl="4" indent="-330200" algn="l">
              <a:spcBef>
                <a:spcPts val="450"/>
              </a:spcBef>
              <a:spcAft>
                <a:spcPts val="0"/>
              </a:spcAft>
              <a:buSzPts val="1600"/>
              <a:buChar char="»"/>
              <a:defRPr sz="1600"/>
            </a:lvl5pPr>
            <a:lvl6pPr marL="2743200" lvl="5" indent="-228600" algn="l">
              <a:spcBef>
                <a:spcPts val="450"/>
              </a:spcBef>
              <a:spcAft>
                <a:spcPts val="0"/>
              </a:spcAft>
              <a:buSzPts val="1400"/>
              <a:buNone/>
              <a:defRPr sz="1600"/>
            </a:lvl6pPr>
            <a:lvl7pPr marL="3200400" lvl="6" indent="-228600" algn="l">
              <a:spcBef>
                <a:spcPts val="450"/>
              </a:spcBef>
              <a:spcAft>
                <a:spcPts val="0"/>
              </a:spcAft>
              <a:buSzPts val="1400"/>
              <a:buNone/>
              <a:defRPr sz="1600"/>
            </a:lvl7pPr>
            <a:lvl8pPr marL="3657600" lvl="7" indent="-228600" algn="l">
              <a:spcBef>
                <a:spcPts val="450"/>
              </a:spcBef>
              <a:spcAft>
                <a:spcPts val="0"/>
              </a:spcAft>
              <a:buSzPts val="1400"/>
              <a:buNone/>
              <a:defRPr sz="1600"/>
            </a:lvl8pPr>
            <a:lvl9pPr marL="4114800" lvl="8" indent="-228600" algn="l">
              <a:spcBef>
                <a:spcPts val="450"/>
              </a:spcBef>
              <a:spcAft>
                <a:spcPts val="0"/>
              </a:spcAft>
              <a:buSzPts val="1400"/>
              <a:buNone/>
              <a:defRPr sz="1600"/>
            </a:lvl9pPr>
          </a:lstStyle>
          <a:p>
            <a:endParaRPr/>
          </a:p>
        </p:txBody>
      </p:sp>
      <p:sp>
        <p:nvSpPr>
          <p:cNvPr id="142" name="Google Shape;142;p20"/>
          <p:cNvSpPr txBox="1">
            <a:spLocks noGrp="1"/>
          </p:cNvSpPr>
          <p:nvPr>
            <p:ph type="body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6800" rIns="90000" bIns="46800" anchor="b" anchorCtr="0">
            <a:noAutofit/>
          </a:bodyPr>
          <a:lstStyle>
            <a:lvl1pPr marL="457200" lvl="0" indent="-228600" algn="l">
              <a:spcBef>
                <a:spcPts val="700"/>
              </a:spcBef>
              <a:spcAft>
                <a:spcPts val="0"/>
              </a:spcAft>
              <a:buSzPts val="2400"/>
              <a:buNone/>
              <a:defRPr sz="2400" b="1"/>
            </a:lvl1pPr>
            <a:lvl2pPr marL="914400" lvl="1" indent="-228600" algn="l">
              <a:spcBef>
                <a:spcPts val="600"/>
              </a:spcBef>
              <a:spcAft>
                <a:spcPts val="0"/>
              </a:spcAft>
              <a:buSzPts val="2000"/>
              <a:buNone/>
              <a:defRPr sz="2000" b="1"/>
            </a:lvl2pPr>
            <a:lvl3pPr marL="1371600" lvl="2" indent="-228600" algn="l">
              <a:spcBef>
                <a:spcPts val="500"/>
              </a:spcBef>
              <a:spcAft>
                <a:spcPts val="0"/>
              </a:spcAft>
              <a:buSzPts val="1800"/>
              <a:buNone/>
              <a:defRPr sz="1800" b="1"/>
            </a:lvl3pPr>
            <a:lvl4pPr marL="1828800" lvl="3" indent="-228600" algn="l">
              <a:spcBef>
                <a:spcPts val="450"/>
              </a:spcBef>
              <a:spcAft>
                <a:spcPts val="0"/>
              </a:spcAft>
              <a:buSzPts val="1600"/>
              <a:buNone/>
              <a:defRPr sz="1600" b="1"/>
            </a:lvl4pPr>
            <a:lvl5pPr marL="2286000" lvl="4" indent="-228600" algn="l">
              <a:spcBef>
                <a:spcPts val="450"/>
              </a:spcBef>
              <a:spcAft>
                <a:spcPts val="0"/>
              </a:spcAft>
              <a:buSzPts val="1600"/>
              <a:buNone/>
              <a:defRPr sz="1600" b="1"/>
            </a:lvl5pPr>
            <a:lvl6pPr marL="2743200" lvl="5" indent="-228600" algn="l">
              <a:spcBef>
                <a:spcPts val="450"/>
              </a:spcBef>
              <a:spcAft>
                <a:spcPts val="0"/>
              </a:spcAft>
              <a:buSzPts val="1600"/>
              <a:buNone/>
              <a:defRPr sz="1600" b="1"/>
            </a:lvl6pPr>
            <a:lvl7pPr marL="3200400" lvl="6" indent="-228600" algn="l">
              <a:spcBef>
                <a:spcPts val="450"/>
              </a:spcBef>
              <a:spcAft>
                <a:spcPts val="0"/>
              </a:spcAft>
              <a:buSzPts val="1600"/>
              <a:buNone/>
              <a:defRPr sz="1600" b="1"/>
            </a:lvl7pPr>
            <a:lvl8pPr marL="3657600" lvl="7" indent="-228600" algn="l">
              <a:spcBef>
                <a:spcPts val="450"/>
              </a:spcBef>
              <a:spcAft>
                <a:spcPts val="0"/>
              </a:spcAft>
              <a:buSzPts val="1600"/>
              <a:buNone/>
              <a:defRPr sz="1600" b="1"/>
            </a:lvl8pPr>
            <a:lvl9pPr marL="4114800" lvl="8" indent="-228600" algn="l">
              <a:spcBef>
                <a:spcPts val="450"/>
              </a:spcBef>
              <a:spcAft>
                <a:spcPts val="0"/>
              </a:spcAft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143" name="Google Shape;143;p20"/>
          <p:cNvSpPr txBox="1">
            <a:spLocks noGrp="1"/>
          </p:cNvSpPr>
          <p:nvPr>
            <p:ph type="body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6800" rIns="90000" bIns="46800" anchor="t" anchorCtr="0">
            <a:noAutofit/>
          </a:bodyPr>
          <a:lstStyle>
            <a:lvl1pPr marL="457200" lvl="0" indent="-381000" algn="l">
              <a:spcBef>
                <a:spcPts val="700"/>
              </a:spcBef>
              <a:spcAft>
                <a:spcPts val="0"/>
              </a:spcAft>
              <a:buSzPts val="2400"/>
              <a:buChar char="•"/>
              <a:defRPr sz="2400"/>
            </a:lvl1pPr>
            <a:lvl2pPr marL="914400" lvl="1" indent="-355600" algn="l">
              <a:spcBef>
                <a:spcPts val="600"/>
              </a:spcBef>
              <a:spcAft>
                <a:spcPts val="0"/>
              </a:spcAft>
              <a:buSzPts val="2000"/>
              <a:buChar char="–"/>
              <a:defRPr sz="2000"/>
            </a:lvl2pPr>
            <a:lvl3pPr marL="1371600" lvl="2" indent="-342900" algn="l">
              <a:spcBef>
                <a:spcPts val="500"/>
              </a:spcBef>
              <a:spcAft>
                <a:spcPts val="0"/>
              </a:spcAft>
              <a:buSzPts val="1800"/>
              <a:buChar char="•"/>
              <a:defRPr sz="1800"/>
            </a:lvl3pPr>
            <a:lvl4pPr marL="1828800" lvl="3" indent="-330200" algn="l">
              <a:spcBef>
                <a:spcPts val="450"/>
              </a:spcBef>
              <a:spcAft>
                <a:spcPts val="0"/>
              </a:spcAft>
              <a:buSzPts val="1600"/>
              <a:buChar char="–"/>
              <a:defRPr sz="1600"/>
            </a:lvl4pPr>
            <a:lvl5pPr marL="2286000" lvl="4" indent="-330200" algn="l">
              <a:spcBef>
                <a:spcPts val="450"/>
              </a:spcBef>
              <a:spcAft>
                <a:spcPts val="0"/>
              </a:spcAft>
              <a:buSzPts val="1600"/>
              <a:buChar char="»"/>
              <a:defRPr sz="1600"/>
            </a:lvl5pPr>
            <a:lvl6pPr marL="2743200" lvl="5" indent="-228600" algn="l">
              <a:spcBef>
                <a:spcPts val="450"/>
              </a:spcBef>
              <a:spcAft>
                <a:spcPts val="0"/>
              </a:spcAft>
              <a:buSzPts val="1400"/>
              <a:buNone/>
              <a:defRPr sz="1600"/>
            </a:lvl6pPr>
            <a:lvl7pPr marL="3200400" lvl="6" indent="-228600" algn="l">
              <a:spcBef>
                <a:spcPts val="450"/>
              </a:spcBef>
              <a:spcAft>
                <a:spcPts val="0"/>
              </a:spcAft>
              <a:buSzPts val="1400"/>
              <a:buNone/>
              <a:defRPr sz="1600"/>
            </a:lvl7pPr>
            <a:lvl8pPr marL="3657600" lvl="7" indent="-228600" algn="l">
              <a:spcBef>
                <a:spcPts val="450"/>
              </a:spcBef>
              <a:spcAft>
                <a:spcPts val="0"/>
              </a:spcAft>
              <a:buSzPts val="1400"/>
              <a:buNone/>
              <a:defRPr sz="1600"/>
            </a:lvl8pPr>
            <a:lvl9pPr marL="4114800" lvl="8" indent="-228600" algn="l">
              <a:spcBef>
                <a:spcPts val="450"/>
              </a:spcBef>
              <a:spcAft>
                <a:spcPts val="0"/>
              </a:spcAft>
              <a:buSzPts val="1400"/>
              <a:buNone/>
              <a:defRPr sz="1600"/>
            </a:lvl9pPr>
          </a:lstStyle>
          <a:p>
            <a:endParaRPr/>
          </a:p>
        </p:txBody>
      </p:sp>
      <p:sp>
        <p:nvSpPr>
          <p:cNvPr id="144" name="Google Shape;144;p20"/>
          <p:cNvSpPr txBox="1">
            <a:spLocks noGrp="1"/>
          </p:cNvSpPr>
          <p:nvPr>
            <p:ph type="dt" idx="10"/>
          </p:nvPr>
        </p:nvSpPr>
        <p:spPr>
          <a:xfrm>
            <a:off x="2438400" y="6248400"/>
            <a:ext cx="2124075" cy="4683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6800" rIns="90000" bIns="46800" anchor="b" anchorCtr="1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5" name="Google Shape;145;p20"/>
          <p:cNvSpPr txBox="1">
            <a:spLocks noGrp="1"/>
          </p:cNvSpPr>
          <p:nvPr>
            <p:ph type="ftr" idx="11"/>
          </p:nvPr>
        </p:nvSpPr>
        <p:spPr>
          <a:xfrm>
            <a:off x="5791200" y="6248400"/>
            <a:ext cx="2890837" cy="4683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6800" rIns="90000" bIns="46800" anchor="b" anchorCtr="1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6" name="Google Shape;146;p20"/>
          <p:cNvSpPr txBox="1">
            <a:spLocks noGrp="1"/>
          </p:cNvSpPr>
          <p:nvPr>
            <p:ph type="sldNum" idx="12"/>
          </p:nvPr>
        </p:nvSpPr>
        <p:spPr>
          <a:xfrm>
            <a:off x="84137" y="6240462"/>
            <a:ext cx="581025" cy="484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6800" rIns="90000" bIns="46800" anchor="b" anchorCtr="1">
            <a:noAutofit/>
          </a:bodyPr>
          <a:lstStyle>
            <a:lvl1pPr marL="0" marR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800"/>
              <a:buFont typeface="Arial"/>
              <a:buNone/>
              <a:defRPr sz="1800" b="0" i="0" u="none">
                <a:solidFill>
                  <a:srgbClr val="00336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800"/>
              <a:buFont typeface="Arial"/>
              <a:buNone/>
              <a:defRPr sz="1800" b="0" i="0" u="none">
                <a:solidFill>
                  <a:srgbClr val="00336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800"/>
              <a:buFont typeface="Arial"/>
              <a:buNone/>
              <a:defRPr sz="1800" b="0" i="0" u="none">
                <a:solidFill>
                  <a:srgbClr val="00336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800"/>
              <a:buFont typeface="Arial"/>
              <a:buNone/>
              <a:defRPr sz="1800" b="0" i="0" u="none">
                <a:solidFill>
                  <a:srgbClr val="00336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800"/>
              <a:buFont typeface="Arial"/>
              <a:buNone/>
              <a:defRPr sz="1800" b="0" i="0" u="none">
                <a:solidFill>
                  <a:srgbClr val="00336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800"/>
              <a:buFont typeface="Arial"/>
              <a:buNone/>
              <a:defRPr sz="1800" b="0" i="0" u="none">
                <a:solidFill>
                  <a:srgbClr val="003366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800"/>
              <a:buFont typeface="Arial"/>
              <a:buNone/>
              <a:defRPr sz="1800" b="0" i="0" u="none">
                <a:solidFill>
                  <a:srgbClr val="003366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800"/>
              <a:buFont typeface="Arial"/>
              <a:buNone/>
              <a:defRPr sz="1800" b="0" i="0" u="none">
                <a:solidFill>
                  <a:srgbClr val="003366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800"/>
              <a:buFont typeface="Arial"/>
              <a:buNone/>
              <a:defRPr sz="1800" b="0" i="0" u="none">
                <a:solidFill>
                  <a:srgbClr val="003366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олько заголовок" type="titleOnly">
  <p:cSld name="TITLE_ONLY">
    <p:spTree>
      <p:nvGrpSpPr>
        <p:cNvPr id="1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21"/>
          <p:cNvSpPr txBox="1">
            <a:spLocks noGrp="1"/>
          </p:cNvSpPr>
          <p:nvPr>
            <p:ph type="title"/>
          </p:nvPr>
        </p:nvSpPr>
        <p:spPr>
          <a:xfrm>
            <a:off x="833437" y="257175"/>
            <a:ext cx="7773987" cy="1568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6800" rIns="90000" bIns="46800" anchor="b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9" name="Google Shape;149;p21"/>
          <p:cNvSpPr txBox="1">
            <a:spLocks noGrp="1"/>
          </p:cNvSpPr>
          <p:nvPr>
            <p:ph type="dt" idx="10"/>
          </p:nvPr>
        </p:nvSpPr>
        <p:spPr>
          <a:xfrm>
            <a:off x="2438400" y="6248400"/>
            <a:ext cx="2124075" cy="4683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6800" rIns="90000" bIns="46800" anchor="b" anchorCtr="1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0" name="Google Shape;150;p21"/>
          <p:cNvSpPr txBox="1">
            <a:spLocks noGrp="1"/>
          </p:cNvSpPr>
          <p:nvPr>
            <p:ph type="ftr" idx="11"/>
          </p:nvPr>
        </p:nvSpPr>
        <p:spPr>
          <a:xfrm>
            <a:off x="5791200" y="6248400"/>
            <a:ext cx="2890837" cy="4683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6800" rIns="90000" bIns="46800" anchor="b" anchorCtr="1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1" name="Google Shape;151;p21"/>
          <p:cNvSpPr txBox="1">
            <a:spLocks noGrp="1"/>
          </p:cNvSpPr>
          <p:nvPr>
            <p:ph type="sldNum" idx="12"/>
          </p:nvPr>
        </p:nvSpPr>
        <p:spPr>
          <a:xfrm>
            <a:off x="84137" y="6240462"/>
            <a:ext cx="581025" cy="484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6800" rIns="90000" bIns="46800" anchor="b" anchorCtr="1">
            <a:noAutofit/>
          </a:bodyPr>
          <a:lstStyle>
            <a:lvl1pPr marL="0" marR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800"/>
              <a:buFont typeface="Arial"/>
              <a:buNone/>
              <a:defRPr sz="1800" b="0" i="0" u="none">
                <a:solidFill>
                  <a:srgbClr val="00336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800"/>
              <a:buFont typeface="Arial"/>
              <a:buNone/>
              <a:defRPr sz="1800" b="0" i="0" u="none">
                <a:solidFill>
                  <a:srgbClr val="00336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800"/>
              <a:buFont typeface="Arial"/>
              <a:buNone/>
              <a:defRPr sz="1800" b="0" i="0" u="none">
                <a:solidFill>
                  <a:srgbClr val="00336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800"/>
              <a:buFont typeface="Arial"/>
              <a:buNone/>
              <a:defRPr sz="1800" b="0" i="0" u="none">
                <a:solidFill>
                  <a:srgbClr val="00336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800"/>
              <a:buFont typeface="Arial"/>
              <a:buNone/>
              <a:defRPr sz="1800" b="0" i="0" u="none">
                <a:solidFill>
                  <a:srgbClr val="00336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800"/>
              <a:buFont typeface="Arial"/>
              <a:buNone/>
              <a:defRPr sz="1800" b="0" i="0" u="none">
                <a:solidFill>
                  <a:srgbClr val="003366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800"/>
              <a:buFont typeface="Arial"/>
              <a:buNone/>
              <a:defRPr sz="1800" b="0" i="0" u="none">
                <a:solidFill>
                  <a:srgbClr val="003366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800"/>
              <a:buFont typeface="Arial"/>
              <a:buNone/>
              <a:defRPr sz="1800" b="0" i="0" u="none">
                <a:solidFill>
                  <a:srgbClr val="003366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800"/>
              <a:buFont typeface="Arial"/>
              <a:buNone/>
              <a:defRPr sz="1800" b="0" i="0" u="none">
                <a:solidFill>
                  <a:srgbClr val="003366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Пустой слайд" type="blank">
  <p:cSld name="BLANK"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22"/>
          <p:cNvSpPr txBox="1">
            <a:spLocks noGrp="1"/>
          </p:cNvSpPr>
          <p:nvPr>
            <p:ph type="dt" idx="10"/>
          </p:nvPr>
        </p:nvSpPr>
        <p:spPr>
          <a:xfrm>
            <a:off x="2438400" y="6248400"/>
            <a:ext cx="2124075" cy="4683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6800" rIns="90000" bIns="46800" anchor="b" anchorCtr="1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4" name="Google Shape;154;p22"/>
          <p:cNvSpPr txBox="1">
            <a:spLocks noGrp="1"/>
          </p:cNvSpPr>
          <p:nvPr>
            <p:ph type="ftr" idx="11"/>
          </p:nvPr>
        </p:nvSpPr>
        <p:spPr>
          <a:xfrm>
            <a:off x="5791200" y="6248400"/>
            <a:ext cx="2890837" cy="4683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6800" rIns="90000" bIns="46800" anchor="b" anchorCtr="1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5" name="Google Shape;155;p22"/>
          <p:cNvSpPr txBox="1">
            <a:spLocks noGrp="1"/>
          </p:cNvSpPr>
          <p:nvPr>
            <p:ph type="sldNum" idx="12"/>
          </p:nvPr>
        </p:nvSpPr>
        <p:spPr>
          <a:xfrm>
            <a:off x="84137" y="6240462"/>
            <a:ext cx="581025" cy="484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6800" rIns="90000" bIns="46800" anchor="b" anchorCtr="1">
            <a:noAutofit/>
          </a:bodyPr>
          <a:lstStyle>
            <a:lvl1pPr marL="0" marR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800"/>
              <a:buFont typeface="Arial"/>
              <a:buNone/>
              <a:defRPr sz="1800" b="0" i="0" u="none">
                <a:solidFill>
                  <a:srgbClr val="00336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800"/>
              <a:buFont typeface="Arial"/>
              <a:buNone/>
              <a:defRPr sz="1800" b="0" i="0" u="none">
                <a:solidFill>
                  <a:srgbClr val="00336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800"/>
              <a:buFont typeface="Arial"/>
              <a:buNone/>
              <a:defRPr sz="1800" b="0" i="0" u="none">
                <a:solidFill>
                  <a:srgbClr val="00336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800"/>
              <a:buFont typeface="Arial"/>
              <a:buNone/>
              <a:defRPr sz="1800" b="0" i="0" u="none">
                <a:solidFill>
                  <a:srgbClr val="00336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800"/>
              <a:buFont typeface="Arial"/>
              <a:buNone/>
              <a:defRPr sz="1800" b="0" i="0" u="none">
                <a:solidFill>
                  <a:srgbClr val="00336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800"/>
              <a:buFont typeface="Arial"/>
              <a:buNone/>
              <a:defRPr sz="1800" b="0" i="0" u="none">
                <a:solidFill>
                  <a:srgbClr val="003366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800"/>
              <a:buFont typeface="Arial"/>
              <a:buNone/>
              <a:defRPr sz="1800" b="0" i="0" u="none">
                <a:solidFill>
                  <a:srgbClr val="003366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800"/>
              <a:buFont typeface="Arial"/>
              <a:buNone/>
              <a:defRPr sz="1800" b="0" i="0" u="none">
                <a:solidFill>
                  <a:srgbClr val="003366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800"/>
              <a:buFont typeface="Arial"/>
              <a:buNone/>
              <a:defRPr sz="1800" b="0" i="0" u="none">
                <a:solidFill>
                  <a:srgbClr val="003366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Объект с подписью" type="objTx">
  <p:cSld name="OBJECT_WITH_CAPTION_TEXT">
    <p:spTree>
      <p:nvGrpSpPr>
        <p:cNvPr id="1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p23"/>
          <p:cNvSpPr txBox="1"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6800" rIns="90000" bIns="46800" anchor="b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000" b="1"/>
            </a:lvl1pPr>
            <a:lvl2pPr lv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8" name="Google Shape;158;p23"/>
          <p:cNvSpPr txBox="1">
            <a:spLocks noGrp="1"/>
          </p:cNvSpPr>
          <p:nvPr>
            <p:ph type="body"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6800" rIns="90000" bIns="46800" anchor="t" anchorCtr="0">
            <a:noAutofit/>
          </a:bodyPr>
          <a:lstStyle>
            <a:lvl1pPr marL="457200" lvl="0" indent="-431800" algn="l">
              <a:spcBef>
                <a:spcPts val="700"/>
              </a:spcBef>
              <a:spcAft>
                <a:spcPts val="0"/>
              </a:spcAft>
              <a:buSzPts val="3200"/>
              <a:buChar char="•"/>
              <a:defRPr sz="3200"/>
            </a:lvl1pPr>
            <a:lvl2pPr marL="914400" lvl="1" indent="-406400" algn="l">
              <a:spcBef>
                <a:spcPts val="600"/>
              </a:spcBef>
              <a:spcAft>
                <a:spcPts val="0"/>
              </a:spcAft>
              <a:buSzPts val="2800"/>
              <a:buChar char="–"/>
              <a:defRPr sz="2800"/>
            </a:lvl2pPr>
            <a:lvl3pPr marL="1371600" lvl="2" indent="-381000" algn="l">
              <a:spcBef>
                <a:spcPts val="500"/>
              </a:spcBef>
              <a:spcAft>
                <a:spcPts val="0"/>
              </a:spcAft>
              <a:buSzPts val="2400"/>
              <a:buChar char="•"/>
              <a:defRPr sz="2400"/>
            </a:lvl3pPr>
            <a:lvl4pPr marL="1828800" lvl="3" indent="-355600" algn="l">
              <a:spcBef>
                <a:spcPts val="450"/>
              </a:spcBef>
              <a:spcAft>
                <a:spcPts val="0"/>
              </a:spcAft>
              <a:buSzPts val="2000"/>
              <a:buChar char="–"/>
              <a:defRPr sz="2000"/>
            </a:lvl4pPr>
            <a:lvl5pPr marL="2286000" lvl="4" indent="-355600" algn="l">
              <a:spcBef>
                <a:spcPts val="450"/>
              </a:spcBef>
              <a:spcAft>
                <a:spcPts val="0"/>
              </a:spcAft>
              <a:buSzPts val="2000"/>
              <a:buChar char="»"/>
              <a:defRPr sz="2000"/>
            </a:lvl5pPr>
            <a:lvl6pPr marL="2743200" lvl="5" indent="-228600" algn="l">
              <a:spcBef>
                <a:spcPts val="450"/>
              </a:spcBef>
              <a:spcAft>
                <a:spcPts val="0"/>
              </a:spcAft>
              <a:buSzPts val="1400"/>
              <a:buNone/>
              <a:defRPr sz="2000"/>
            </a:lvl6pPr>
            <a:lvl7pPr marL="3200400" lvl="6" indent="-228600" algn="l">
              <a:spcBef>
                <a:spcPts val="450"/>
              </a:spcBef>
              <a:spcAft>
                <a:spcPts val="0"/>
              </a:spcAft>
              <a:buSzPts val="1400"/>
              <a:buNone/>
              <a:defRPr sz="2000"/>
            </a:lvl7pPr>
            <a:lvl8pPr marL="3657600" lvl="7" indent="-228600" algn="l">
              <a:spcBef>
                <a:spcPts val="450"/>
              </a:spcBef>
              <a:spcAft>
                <a:spcPts val="0"/>
              </a:spcAft>
              <a:buSzPts val="1400"/>
              <a:buNone/>
              <a:defRPr sz="2000"/>
            </a:lvl8pPr>
            <a:lvl9pPr marL="4114800" lvl="8" indent="-228600" algn="l">
              <a:spcBef>
                <a:spcPts val="450"/>
              </a:spcBef>
              <a:spcAft>
                <a:spcPts val="0"/>
              </a:spcAft>
              <a:buSzPts val="1400"/>
              <a:buNone/>
              <a:defRPr sz="2000"/>
            </a:lvl9pPr>
          </a:lstStyle>
          <a:p>
            <a:endParaRPr/>
          </a:p>
        </p:txBody>
      </p:sp>
      <p:sp>
        <p:nvSpPr>
          <p:cNvPr id="159" name="Google Shape;159;p23"/>
          <p:cNvSpPr txBox="1">
            <a:spLocks noGrp="1"/>
          </p:cNvSpPr>
          <p:nvPr>
            <p:ph type="body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6800" rIns="90000" bIns="46800" anchor="t" anchorCtr="0">
            <a:noAutofit/>
          </a:bodyPr>
          <a:lstStyle>
            <a:lvl1pPr marL="457200" lvl="0" indent="-228600" algn="l">
              <a:spcBef>
                <a:spcPts val="700"/>
              </a:spcBef>
              <a:spcAft>
                <a:spcPts val="0"/>
              </a:spcAft>
              <a:buSzPts val="1400"/>
              <a:buNone/>
              <a:defRPr sz="1400"/>
            </a:lvl1pPr>
            <a:lvl2pPr marL="914400" lvl="1" indent="-228600" algn="l">
              <a:spcBef>
                <a:spcPts val="600"/>
              </a:spcBef>
              <a:spcAft>
                <a:spcPts val="0"/>
              </a:spcAft>
              <a:buSzPts val="1200"/>
              <a:buNone/>
              <a:defRPr sz="1200"/>
            </a:lvl2pPr>
            <a:lvl3pPr marL="1371600" lvl="2" indent="-228600" algn="l">
              <a:spcBef>
                <a:spcPts val="500"/>
              </a:spcBef>
              <a:spcAft>
                <a:spcPts val="0"/>
              </a:spcAft>
              <a:buSzPts val="1000"/>
              <a:buNone/>
              <a:defRPr sz="1000"/>
            </a:lvl3pPr>
            <a:lvl4pPr marL="1828800" lvl="3" indent="-228600" algn="l">
              <a:spcBef>
                <a:spcPts val="450"/>
              </a:spcBef>
              <a:spcAft>
                <a:spcPts val="0"/>
              </a:spcAft>
              <a:buSzPts val="900"/>
              <a:buNone/>
              <a:defRPr sz="900"/>
            </a:lvl4pPr>
            <a:lvl5pPr marL="2286000" lvl="4" indent="-228600" algn="l">
              <a:spcBef>
                <a:spcPts val="450"/>
              </a:spcBef>
              <a:spcAft>
                <a:spcPts val="0"/>
              </a:spcAft>
              <a:buSzPts val="900"/>
              <a:buNone/>
              <a:defRPr sz="900"/>
            </a:lvl5pPr>
            <a:lvl6pPr marL="2743200" lvl="5" indent="-228600" algn="l">
              <a:spcBef>
                <a:spcPts val="450"/>
              </a:spcBef>
              <a:spcAft>
                <a:spcPts val="0"/>
              </a:spcAft>
              <a:buSzPts val="900"/>
              <a:buNone/>
              <a:defRPr sz="900"/>
            </a:lvl6pPr>
            <a:lvl7pPr marL="3200400" lvl="6" indent="-228600" algn="l">
              <a:spcBef>
                <a:spcPts val="450"/>
              </a:spcBef>
              <a:spcAft>
                <a:spcPts val="0"/>
              </a:spcAft>
              <a:buSzPts val="900"/>
              <a:buNone/>
              <a:defRPr sz="900"/>
            </a:lvl7pPr>
            <a:lvl8pPr marL="3657600" lvl="7" indent="-228600" algn="l">
              <a:spcBef>
                <a:spcPts val="450"/>
              </a:spcBef>
              <a:spcAft>
                <a:spcPts val="0"/>
              </a:spcAft>
              <a:buSzPts val="900"/>
              <a:buNone/>
              <a:defRPr sz="900"/>
            </a:lvl8pPr>
            <a:lvl9pPr marL="4114800" lvl="8" indent="-228600" algn="l">
              <a:spcBef>
                <a:spcPts val="450"/>
              </a:spcBef>
              <a:spcAft>
                <a:spcPts val="0"/>
              </a:spcAft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160" name="Google Shape;160;p23"/>
          <p:cNvSpPr txBox="1">
            <a:spLocks noGrp="1"/>
          </p:cNvSpPr>
          <p:nvPr>
            <p:ph type="dt" idx="10"/>
          </p:nvPr>
        </p:nvSpPr>
        <p:spPr>
          <a:xfrm>
            <a:off x="2438400" y="6248400"/>
            <a:ext cx="2124075" cy="4683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6800" rIns="90000" bIns="46800" anchor="b" anchorCtr="1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1" name="Google Shape;161;p23"/>
          <p:cNvSpPr txBox="1">
            <a:spLocks noGrp="1"/>
          </p:cNvSpPr>
          <p:nvPr>
            <p:ph type="ftr" idx="11"/>
          </p:nvPr>
        </p:nvSpPr>
        <p:spPr>
          <a:xfrm>
            <a:off x="5791200" y="6248400"/>
            <a:ext cx="2890837" cy="4683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6800" rIns="90000" bIns="46800" anchor="b" anchorCtr="1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2" name="Google Shape;162;p23"/>
          <p:cNvSpPr txBox="1">
            <a:spLocks noGrp="1"/>
          </p:cNvSpPr>
          <p:nvPr>
            <p:ph type="sldNum" idx="12"/>
          </p:nvPr>
        </p:nvSpPr>
        <p:spPr>
          <a:xfrm>
            <a:off x="84137" y="6240462"/>
            <a:ext cx="581025" cy="484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6800" rIns="90000" bIns="46800" anchor="b" anchorCtr="1">
            <a:noAutofit/>
          </a:bodyPr>
          <a:lstStyle>
            <a:lvl1pPr marL="0" marR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800"/>
              <a:buFont typeface="Arial"/>
              <a:buNone/>
              <a:defRPr sz="1800" b="0" i="0" u="none">
                <a:solidFill>
                  <a:srgbClr val="00336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800"/>
              <a:buFont typeface="Arial"/>
              <a:buNone/>
              <a:defRPr sz="1800" b="0" i="0" u="none">
                <a:solidFill>
                  <a:srgbClr val="00336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800"/>
              <a:buFont typeface="Arial"/>
              <a:buNone/>
              <a:defRPr sz="1800" b="0" i="0" u="none">
                <a:solidFill>
                  <a:srgbClr val="00336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800"/>
              <a:buFont typeface="Arial"/>
              <a:buNone/>
              <a:defRPr sz="1800" b="0" i="0" u="none">
                <a:solidFill>
                  <a:srgbClr val="00336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800"/>
              <a:buFont typeface="Arial"/>
              <a:buNone/>
              <a:defRPr sz="1800" b="0" i="0" u="none">
                <a:solidFill>
                  <a:srgbClr val="00336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800"/>
              <a:buFont typeface="Arial"/>
              <a:buNone/>
              <a:defRPr sz="1800" b="0" i="0" u="none">
                <a:solidFill>
                  <a:srgbClr val="003366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800"/>
              <a:buFont typeface="Arial"/>
              <a:buNone/>
              <a:defRPr sz="1800" b="0" i="0" u="none">
                <a:solidFill>
                  <a:srgbClr val="003366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800"/>
              <a:buFont typeface="Arial"/>
              <a:buNone/>
              <a:defRPr sz="1800" b="0" i="0" u="none">
                <a:solidFill>
                  <a:srgbClr val="003366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800"/>
              <a:buFont typeface="Arial"/>
              <a:buNone/>
              <a:defRPr sz="1800" b="0" i="0" u="none">
                <a:solidFill>
                  <a:srgbClr val="003366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итульный слайд" type="title">
  <p:cSld name="TITLE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4"/>
          <p:cNvSpPr txBox="1"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6800" rIns="90000" bIns="468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3" name="Google Shape;33;p4"/>
          <p:cNvSpPr txBox="1"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ctr">
              <a:spcBef>
                <a:spcPts val="700"/>
              </a:spcBef>
              <a:spcAft>
                <a:spcPts val="0"/>
              </a:spcAft>
              <a:buSzPts val="2800"/>
              <a:buNone/>
              <a:defRPr/>
            </a:lvl1pPr>
            <a:lvl2pPr lvl="1" algn="ctr">
              <a:spcBef>
                <a:spcPts val="600"/>
              </a:spcBef>
              <a:spcAft>
                <a:spcPts val="0"/>
              </a:spcAft>
              <a:buSzPts val="2400"/>
              <a:buNone/>
              <a:defRPr/>
            </a:lvl2pPr>
            <a:lvl3pPr lvl="2" algn="ctr">
              <a:spcBef>
                <a:spcPts val="500"/>
              </a:spcBef>
              <a:spcAft>
                <a:spcPts val="0"/>
              </a:spcAft>
              <a:buSzPts val="2000"/>
              <a:buNone/>
              <a:defRPr/>
            </a:lvl3pPr>
            <a:lvl4pPr lvl="3" algn="ctr">
              <a:spcBef>
                <a:spcPts val="450"/>
              </a:spcBef>
              <a:spcAft>
                <a:spcPts val="0"/>
              </a:spcAft>
              <a:buSzPts val="2000"/>
              <a:buNone/>
              <a:defRPr/>
            </a:lvl4pPr>
            <a:lvl5pPr lvl="4" algn="ctr">
              <a:spcBef>
                <a:spcPts val="450"/>
              </a:spcBef>
              <a:spcAft>
                <a:spcPts val="0"/>
              </a:spcAft>
              <a:buSzPts val="2000"/>
              <a:buNone/>
              <a:defRPr/>
            </a:lvl5pPr>
            <a:lvl6pPr lvl="5" algn="ctr">
              <a:spcBef>
                <a:spcPts val="450"/>
              </a:spcBef>
              <a:spcAft>
                <a:spcPts val="0"/>
              </a:spcAft>
              <a:buSzPts val="1800"/>
              <a:buNone/>
              <a:defRPr/>
            </a:lvl6pPr>
            <a:lvl7pPr lvl="6" algn="ctr">
              <a:spcBef>
                <a:spcPts val="450"/>
              </a:spcBef>
              <a:spcAft>
                <a:spcPts val="0"/>
              </a:spcAft>
              <a:buSzPts val="1800"/>
              <a:buNone/>
              <a:defRPr/>
            </a:lvl7pPr>
            <a:lvl8pPr lvl="7" algn="ctr">
              <a:spcBef>
                <a:spcPts val="450"/>
              </a:spcBef>
              <a:spcAft>
                <a:spcPts val="0"/>
              </a:spcAft>
              <a:buSzPts val="1800"/>
              <a:buNone/>
              <a:defRPr/>
            </a:lvl8pPr>
            <a:lvl9pPr lvl="8" algn="ctr">
              <a:spcBef>
                <a:spcPts val="450"/>
              </a:spcBef>
              <a:spcAft>
                <a:spcPts val="0"/>
              </a:spcAft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4"/>
          <p:cNvSpPr txBox="1">
            <a:spLocks noGrp="1"/>
          </p:cNvSpPr>
          <p:nvPr>
            <p:ph type="dt" idx="10"/>
          </p:nvPr>
        </p:nvSpPr>
        <p:spPr>
          <a:xfrm>
            <a:off x="2438400" y="6248400"/>
            <a:ext cx="2124075" cy="4683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6800" rIns="90000" bIns="4680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4"/>
          <p:cNvSpPr txBox="1">
            <a:spLocks noGrp="1"/>
          </p:cNvSpPr>
          <p:nvPr>
            <p:ph type="ftr" idx="11"/>
          </p:nvPr>
        </p:nvSpPr>
        <p:spPr>
          <a:xfrm>
            <a:off x="5791200" y="6248400"/>
            <a:ext cx="2890837" cy="4683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6800" rIns="90000" bIns="4680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6" name="Google Shape;36;p4"/>
          <p:cNvSpPr txBox="1">
            <a:spLocks noGrp="1"/>
          </p:cNvSpPr>
          <p:nvPr>
            <p:ph type="sldNum" idx="12"/>
          </p:nvPr>
        </p:nvSpPr>
        <p:spPr>
          <a:xfrm>
            <a:off x="76200" y="6242050"/>
            <a:ext cx="581025" cy="4889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6800" rIns="90000" bIns="46800" anchor="b" anchorCtr="0">
            <a:noAutofit/>
          </a:bodyPr>
          <a:lstStyle>
            <a:lvl1pPr marL="0" marR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Verdana"/>
              <a:buNone/>
              <a:defRPr sz="2600" b="1" i="0" u="non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0" marR="0" lvl="1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Verdana"/>
              <a:buNone/>
              <a:defRPr sz="2600" b="1" i="0" u="non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L="0" marR="0" lvl="2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Verdana"/>
              <a:buNone/>
              <a:defRPr sz="2600" b="1" i="0" u="non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L="0" marR="0" lvl="3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Verdana"/>
              <a:buNone/>
              <a:defRPr sz="2600" b="1" i="0" u="non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L="0" marR="0" lvl="4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Verdana"/>
              <a:buNone/>
              <a:defRPr sz="2600" b="1" i="0" u="non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L="0" marR="0" lvl="5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Verdana"/>
              <a:buNone/>
              <a:defRPr sz="2600" b="1" i="0" u="non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L="0" marR="0" lvl="6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Verdana"/>
              <a:buNone/>
              <a:defRPr sz="2600" b="1" i="0" u="non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L="0" marR="0" lvl="7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Verdana"/>
              <a:buNone/>
              <a:defRPr sz="2600" b="1" i="0" u="non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L="0" marR="0" lvl="8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Verdana"/>
              <a:buNone/>
              <a:defRPr sz="2600" b="1" i="0" u="non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Рисунок с подписью" type="picTx">
  <p:cSld name="PICTURE_WITH_CAPTION_TEXT">
    <p:spTree>
      <p:nvGrpSpPr>
        <p:cNvPr id="1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p24"/>
          <p:cNvSpPr txBox="1"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6800" rIns="90000" bIns="46800" anchor="b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000" b="1"/>
            </a:lvl1pPr>
            <a:lvl2pPr lv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5" name="Google Shape;165;p24"/>
          <p:cNvSpPr>
            <a:spLocks noGrp="1"/>
          </p:cNvSpPr>
          <p:nvPr>
            <p:ph type="pic" idx="2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6800" rIns="90000" bIns="46800" anchor="t" anchorCtr="0">
            <a:noAutofit/>
          </a:bodyPr>
          <a:lstStyle>
            <a:lvl1pPr marR="0" lvl="0" algn="l" rtl="0">
              <a:spcBef>
                <a:spcPts val="70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Times New Roman"/>
              <a:buNone/>
              <a:defRPr sz="3200">
                <a:solidFill>
                  <a:srgbClr val="00336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Times New Roman"/>
              <a:buNone/>
              <a:defRPr sz="2800" b="0" i="0" u="none" strike="noStrike" cap="none">
                <a:solidFill>
                  <a:srgbClr val="00336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Times New Roman"/>
              <a:buNone/>
              <a:defRPr sz="2400" b="0" i="0" u="none" strike="noStrike" cap="none">
                <a:solidFill>
                  <a:srgbClr val="00336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45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Times New Roman"/>
              <a:buNone/>
              <a:defRPr sz="2000" b="0" i="0" u="none" strike="noStrike" cap="none">
                <a:solidFill>
                  <a:srgbClr val="00336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45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Times New Roman"/>
              <a:buNone/>
              <a:defRPr sz="2000" b="0" i="0" u="none" strike="noStrike" cap="none">
                <a:solidFill>
                  <a:srgbClr val="00336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45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Times New Roman"/>
              <a:buNone/>
              <a:defRPr sz="2000" b="0" i="0" u="none" strike="noStrike" cap="none">
                <a:solidFill>
                  <a:srgbClr val="003366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45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Times New Roman"/>
              <a:buNone/>
              <a:defRPr sz="2000" b="0" i="0" u="none" strike="noStrike" cap="none">
                <a:solidFill>
                  <a:srgbClr val="003366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45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Times New Roman"/>
              <a:buNone/>
              <a:defRPr sz="2000" b="0" i="0" u="none" strike="noStrike" cap="none">
                <a:solidFill>
                  <a:srgbClr val="003366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45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Times New Roman"/>
              <a:buNone/>
              <a:defRPr sz="2000" b="0" i="0" u="none" strike="noStrike" cap="none">
                <a:solidFill>
                  <a:srgbClr val="003366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66" name="Google Shape;166;p24"/>
          <p:cNvSpPr txBox="1">
            <a:spLocks noGrp="1"/>
          </p:cNvSpPr>
          <p:nvPr>
            <p:ph type="body" idx="1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6800" rIns="90000" bIns="46800" anchor="t" anchorCtr="0">
            <a:noAutofit/>
          </a:bodyPr>
          <a:lstStyle>
            <a:lvl1pPr marL="457200" lvl="0" indent="-228600" algn="l">
              <a:spcBef>
                <a:spcPts val="700"/>
              </a:spcBef>
              <a:spcAft>
                <a:spcPts val="0"/>
              </a:spcAft>
              <a:buSzPts val="1400"/>
              <a:buNone/>
              <a:defRPr sz="1400"/>
            </a:lvl1pPr>
            <a:lvl2pPr marL="914400" lvl="1" indent="-228600" algn="l">
              <a:spcBef>
                <a:spcPts val="600"/>
              </a:spcBef>
              <a:spcAft>
                <a:spcPts val="0"/>
              </a:spcAft>
              <a:buSzPts val="1200"/>
              <a:buNone/>
              <a:defRPr sz="1200"/>
            </a:lvl2pPr>
            <a:lvl3pPr marL="1371600" lvl="2" indent="-228600" algn="l">
              <a:spcBef>
                <a:spcPts val="500"/>
              </a:spcBef>
              <a:spcAft>
                <a:spcPts val="0"/>
              </a:spcAft>
              <a:buSzPts val="1000"/>
              <a:buNone/>
              <a:defRPr sz="1000"/>
            </a:lvl3pPr>
            <a:lvl4pPr marL="1828800" lvl="3" indent="-228600" algn="l">
              <a:spcBef>
                <a:spcPts val="450"/>
              </a:spcBef>
              <a:spcAft>
                <a:spcPts val="0"/>
              </a:spcAft>
              <a:buSzPts val="900"/>
              <a:buNone/>
              <a:defRPr sz="900"/>
            </a:lvl4pPr>
            <a:lvl5pPr marL="2286000" lvl="4" indent="-228600" algn="l">
              <a:spcBef>
                <a:spcPts val="450"/>
              </a:spcBef>
              <a:spcAft>
                <a:spcPts val="0"/>
              </a:spcAft>
              <a:buSzPts val="900"/>
              <a:buNone/>
              <a:defRPr sz="900"/>
            </a:lvl5pPr>
            <a:lvl6pPr marL="2743200" lvl="5" indent="-228600" algn="l">
              <a:spcBef>
                <a:spcPts val="450"/>
              </a:spcBef>
              <a:spcAft>
                <a:spcPts val="0"/>
              </a:spcAft>
              <a:buSzPts val="900"/>
              <a:buNone/>
              <a:defRPr sz="900"/>
            </a:lvl6pPr>
            <a:lvl7pPr marL="3200400" lvl="6" indent="-228600" algn="l">
              <a:spcBef>
                <a:spcPts val="450"/>
              </a:spcBef>
              <a:spcAft>
                <a:spcPts val="0"/>
              </a:spcAft>
              <a:buSzPts val="900"/>
              <a:buNone/>
              <a:defRPr sz="900"/>
            </a:lvl7pPr>
            <a:lvl8pPr marL="3657600" lvl="7" indent="-228600" algn="l">
              <a:spcBef>
                <a:spcPts val="450"/>
              </a:spcBef>
              <a:spcAft>
                <a:spcPts val="0"/>
              </a:spcAft>
              <a:buSzPts val="900"/>
              <a:buNone/>
              <a:defRPr sz="900"/>
            </a:lvl8pPr>
            <a:lvl9pPr marL="4114800" lvl="8" indent="-228600" algn="l">
              <a:spcBef>
                <a:spcPts val="450"/>
              </a:spcBef>
              <a:spcAft>
                <a:spcPts val="0"/>
              </a:spcAft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167" name="Google Shape;167;p24"/>
          <p:cNvSpPr txBox="1">
            <a:spLocks noGrp="1"/>
          </p:cNvSpPr>
          <p:nvPr>
            <p:ph type="dt" idx="10"/>
          </p:nvPr>
        </p:nvSpPr>
        <p:spPr>
          <a:xfrm>
            <a:off x="2438400" y="6248400"/>
            <a:ext cx="2124075" cy="4683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6800" rIns="90000" bIns="46800" anchor="b" anchorCtr="1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8" name="Google Shape;168;p24"/>
          <p:cNvSpPr txBox="1">
            <a:spLocks noGrp="1"/>
          </p:cNvSpPr>
          <p:nvPr>
            <p:ph type="ftr" idx="11"/>
          </p:nvPr>
        </p:nvSpPr>
        <p:spPr>
          <a:xfrm>
            <a:off x="5791200" y="6248400"/>
            <a:ext cx="2890837" cy="4683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6800" rIns="90000" bIns="46800" anchor="b" anchorCtr="1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9" name="Google Shape;169;p24"/>
          <p:cNvSpPr txBox="1">
            <a:spLocks noGrp="1"/>
          </p:cNvSpPr>
          <p:nvPr>
            <p:ph type="sldNum" idx="12"/>
          </p:nvPr>
        </p:nvSpPr>
        <p:spPr>
          <a:xfrm>
            <a:off x="84137" y="6240462"/>
            <a:ext cx="581025" cy="484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6800" rIns="90000" bIns="46800" anchor="b" anchorCtr="1">
            <a:noAutofit/>
          </a:bodyPr>
          <a:lstStyle>
            <a:lvl1pPr marL="0" marR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800"/>
              <a:buFont typeface="Arial"/>
              <a:buNone/>
              <a:defRPr sz="1800" b="0" i="0" u="none">
                <a:solidFill>
                  <a:srgbClr val="00336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800"/>
              <a:buFont typeface="Arial"/>
              <a:buNone/>
              <a:defRPr sz="1800" b="0" i="0" u="none">
                <a:solidFill>
                  <a:srgbClr val="00336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800"/>
              <a:buFont typeface="Arial"/>
              <a:buNone/>
              <a:defRPr sz="1800" b="0" i="0" u="none">
                <a:solidFill>
                  <a:srgbClr val="00336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800"/>
              <a:buFont typeface="Arial"/>
              <a:buNone/>
              <a:defRPr sz="1800" b="0" i="0" u="none">
                <a:solidFill>
                  <a:srgbClr val="00336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800"/>
              <a:buFont typeface="Arial"/>
              <a:buNone/>
              <a:defRPr sz="1800" b="0" i="0" u="none">
                <a:solidFill>
                  <a:srgbClr val="00336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800"/>
              <a:buFont typeface="Arial"/>
              <a:buNone/>
              <a:defRPr sz="1800" b="0" i="0" u="none">
                <a:solidFill>
                  <a:srgbClr val="003366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800"/>
              <a:buFont typeface="Arial"/>
              <a:buNone/>
              <a:defRPr sz="1800" b="0" i="0" u="none">
                <a:solidFill>
                  <a:srgbClr val="003366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800"/>
              <a:buFont typeface="Arial"/>
              <a:buNone/>
              <a:defRPr sz="1800" b="0" i="0" u="none">
                <a:solidFill>
                  <a:srgbClr val="003366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800"/>
              <a:buFont typeface="Arial"/>
              <a:buNone/>
              <a:defRPr sz="1800" b="0" i="0" u="none">
                <a:solidFill>
                  <a:srgbClr val="003366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вертикальный текст" type="vertTx">
  <p:cSld name="VERTICAL_TEXT">
    <p:spTree>
      <p:nvGrpSpPr>
        <p:cNvPr id="1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p25"/>
          <p:cNvSpPr txBox="1">
            <a:spLocks noGrp="1"/>
          </p:cNvSpPr>
          <p:nvPr>
            <p:ph type="title"/>
          </p:nvPr>
        </p:nvSpPr>
        <p:spPr>
          <a:xfrm>
            <a:off x="833437" y="257175"/>
            <a:ext cx="7773987" cy="1568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6800" rIns="90000" bIns="46800" anchor="b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2" name="Google Shape;172;p25"/>
          <p:cNvSpPr txBox="1">
            <a:spLocks noGrp="1"/>
          </p:cNvSpPr>
          <p:nvPr>
            <p:ph type="body" idx="1"/>
          </p:nvPr>
        </p:nvSpPr>
        <p:spPr>
          <a:xfrm rot="5400000">
            <a:off x="2812256" y="388143"/>
            <a:ext cx="3738562" cy="76866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6800" rIns="90000" bIns="46800" anchor="t" anchorCtr="0">
            <a:noAutofit/>
          </a:bodyPr>
          <a:lstStyle>
            <a:lvl1pPr marL="457200" lvl="0" indent="-342900" algn="l">
              <a:spcBef>
                <a:spcPts val="7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spcBef>
                <a:spcPts val="600"/>
              </a:spcBef>
              <a:spcAft>
                <a:spcPts val="0"/>
              </a:spcAft>
              <a:buSzPts val="1800"/>
              <a:buChar char="–"/>
              <a:defRPr/>
            </a:lvl2pPr>
            <a:lvl3pPr marL="1371600" lvl="2" indent="-342900" algn="l"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spcBef>
                <a:spcPts val="450"/>
              </a:spcBef>
              <a:spcAft>
                <a:spcPts val="0"/>
              </a:spcAft>
              <a:buSzPts val="1800"/>
              <a:buChar char="–"/>
              <a:defRPr/>
            </a:lvl4pPr>
            <a:lvl5pPr marL="2286000" lvl="4" indent="-342900" algn="l">
              <a:spcBef>
                <a:spcPts val="450"/>
              </a:spcBef>
              <a:spcAft>
                <a:spcPts val="0"/>
              </a:spcAft>
              <a:buSzPts val="1800"/>
              <a:buChar char="»"/>
              <a:defRPr/>
            </a:lvl5pPr>
            <a:lvl6pPr marL="2743200" lvl="5" indent="-228600" algn="l">
              <a:spcBef>
                <a:spcPts val="45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45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45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45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3" name="Google Shape;173;p25"/>
          <p:cNvSpPr txBox="1">
            <a:spLocks noGrp="1"/>
          </p:cNvSpPr>
          <p:nvPr>
            <p:ph type="dt" idx="10"/>
          </p:nvPr>
        </p:nvSpPr>
        <p:spPr>
          <a:xfrm>
            <a:off x="2438400" y="6248400"/>
            <a:ext cx="2124075" cy="4683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6800" rIns="90000" bIns="46800" anchor="b" anchorCtr="1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4" name="Google Shape;174;p25"/>
          <p:cNvSpPr txBox="1">
            <a:spLocks noGrp="1"/>
          </p:cNvSpPr>
          <p:nvPr>
            <p:ph type="ftr" idx="11"/>
          </p:nvPr>
        </p:nvSpPr>
        <p:spPr>
          <a:xfrm>
            <a:off x="5791200" y="6248400"/>
            <a:ext cx="2890837" cy="4683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6800" rIns="90000" bIns="46800" anchor="b" anchorCtr="1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5" name="Google Shape;175;p25"/>
          <p:cNvSpPr txBox="1">
            <a:spLocks noGrp="1"/>
          </p:cNvSpPr>
          <p:nvPr>
            <p:ph type="sldNum" idx="12"/>
          </p:nvPr>
        </p:nvSpPr>
        <p:spPr>
          <a:xfrm>
            <a:off x="84137" y="6240462"/>
            <a:ext cx="581025" cy="484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6800" rIns="90000" bIns="46800" anchor="b" anchorCtr="1">
            <a:noAutofit/>
          </a:bodyPr>
          <a:lstStyle>
            <a:lvl1pPr marL="0" marR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800"/>
              <a:buFont typeface="Arial"/>
              <a:buNone/>
              <a:defRPr sz="1800" b="0" i="0" u="none">
                <a:solidFill>
                  <a:srgbClr val="00336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800"/>
              <a:buFont typeface="Arial"/>
              <a:buNone/>
              <a:defRPr sz="1800" b="0" i="0" u="none">
                <a:solidFill>
                  <a:srgbClr val="00336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800"/>
              <a:buFont typeface="Arial"/>
              <a:buNone/>
              <a:defRPr sz="1800" b="0" i="0" u="none">
                <a:solidFill>
                  <a:srgbClr val="00336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800"/>
              <a:buFont typeface="Arial"/>
              <a:buNone/>
              <a:defRPr sz="1800" b="0" i="0" u="none">
                <a:solidFill>
                  <a:srgbClr val="00336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800"/>
              <a:buFont typeface="Arial"/>
              <a:buNone/>
              <a:defRPr sz="1800" b="0" i="0" u="none">
                <a:solidFill>
                  <a:srgbClr val="00336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800"/>
              <a:buFont typeface="Arial"/>
              <a:buNone/>
              <a:defRPr sz="1800" b="0" i="0" u="none">
                <a:solidFill>
                  <a:srgbClr val="003366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800"/>
              <a:buFont typeface="Arial"/>
              <a:buNone/>
              <a:defRPr sz="1800" b="0" i="0" u="none">
                <a:solidFill>
                  <a:srgbClr val="003366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800"/>
              <a:buFont typeface="Arial"/>
              <a:buNone/>
              <a:defRPr sz="1800" b="0" i="0" u="none">
                <a:solidFill>
                  <a:srgbClr val="003366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800"/>
              <a:buFont typeface="Arial"/>
              <a:buNone/>
              <a:defRPr sz="1800" b="0" i="0" u="none">
                <a:solidFill>
                  <a:srgbClr val="003366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Вертикальный заголовок и текст" type="vertTitleAndTx">
  <p:cSld name="VERTICAL_TITLE_AND_VERTICAL_TEXT">
    <p:spTree>
      <p:nvGrpSpPr>
        <p:cNvPr id="1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p26"/>
          <p:cNvSpPr txBox="1">
            <a:spLocks noGrp="1"/>
          </p:cNvSpPr>
          <p:nvPr>
            <p:ph type="title"/>
          </p:nvPr>
        </p:nvSpPr>
        <p:spPr>
          <a:xfrm rot="5400000">
            <a:off x="4714081" y="2207419"/>
            <a:ext cx="5843588" cy="19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6800" rIns="90000" bIns="46800" anchor="b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8" name="Google Shape;178;p26"/>
          <p:cNvSpPr txBox="1">
            <a:spLocks noGrp="1"/>
          </p:cNvSpPr>
          <p:nvPr>
            <p:ph type="body" idx="1"/>
          </p:nvPr>
        </p:nvSpPr>
        <p:spPr>
          <a:xfrm rot="5400000">
            <a:off x="750888" y="339726"/>
            <a:ext cx="5843588" cy="56784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6800" rIns="90000" bIns="46800" anchor="t" anchorCtr="0">
            <a:noAutofit/>
          </a:bodyPr>
          <a:lstStyle>
            <a:lvl1pPr marL="457200" lvl="0" indent="-342900" algn="l">
              <a:spcBef>
                <a:spcPts val="7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spcBef>
                <a:spcPts val="600"/>
              </a:spcBef>
              <a:spcAft>
                <a:spcPts val="0"/>
              </a:spcAft>
              <a:buSzPts val="1800"/>
              <a:buChar char="–"/>
              <a:defRPr/>
            </a:lvl2pPr>
            <a:lvl3pPr marL="1371600" lvl="2" indent="-342900" algn="l"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spcBef>
                <a:spcPts val="450"/>
              </a:spcBef>
              <a:spcAft>
                <a:spcPts val="0"/>
              </a:spcAft>
              <a:buSzPts val="1800"/>
              <a:buChar char="–"/>
              <a:defRPr/>
            </a:lvl4pPr>
            <a:lvl5pPr marL="2286000" lvl="4" indent="-342900" algn="l">
              <a:spcBef>
                <a:spcPts val="450"/>
              </a:spcBef>
              <a:spcAft>
                <a:spcPts val="0"/>
              </a:spcAft>
              <a:buSzPts val="1800"/>
              <a:buChar char="»"/>
              <a:defRPr/>
            </a:lvl5pPr>
            <a:lvl6pPr marL="2743200" lvl="5" indent="-228600" algn="l">
              <a:spcBef>
                <a:spcPts val="45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45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45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45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9" name="Google Shape;179;p26"/>
          <p:cNvSpPr txBox="1">
            <a:spLocks noGrp="1"/>
          </p:cNvSpPr>
          <p:nvPr>
            <p:ph type="dt" idx="10"/>
          </p:nvPr>
        </p:nvSpPr>
        <p:spPr>
          <a:xfrm>
            <a:off x="2438400" y="6248400"/>
            <a:ext cx="2124075" cy="4683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6800" rIns="90000" bIns="46800" anchor="b" anchorCtr="1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0" name="Google Shape;180;p26"/>
          <p:cNvSpPr txBox="1">
            <a:spLocks noGrp="1"/>
          </p:cNvSpPr>
          <p:nvPr>
            <p:ph type="ftr" idx="11"/>
          </p:nvPr>
        </p:nvSpPr>
        <p:spPr>
          <a:xfrm>
            <a:off x="5791200" y="6248400"/>
            <a:ext cx="2890837" cy="4683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6800" rIns="90000" bIns="46800" anchor="b" anchorCtr="1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1" name="Google Shape;181;p26"/>
          <p:cNvSpPr txBox="1">
            <a:spLocks noGrp="1"/>
          </p:cNvSpPr>
          <p:nvPr>
            <p:ph type="sldNum" idx="12"/>
          </p:nvPr>
        </p:nvSpPr>
        <p:spPr>
          <a:xfrm>
            <a:off x="84137" y="6240462"/>
            <a:ext cx="581025" cy="484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6800" rIns="90000" bIns="46800" anchor="b" anchorCtr="1">
            <a:noAutofit/>
          </a:bodyPr>
          <a:lstStyle>
            <a:lvl1pPr marL="0" marR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800"/>
              <a:buFont typeface="Arial"/>
              <a:buNone/>
              <a:defRPr sz="1800" b="0" i="0" u="none">
                <a:solidFill>
                  <a:srgbClr val="00336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800"/>
              <a:buFont typeface="Arial"/>
              <a:buNone/>
              <a:defRPr sz="1800" b="0" i="0" u="none">
                <a:solidFill>
                  <a:srgbClr val="00336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800"/>
              <a:buFont typeface="Arial"/>
              <a:buNone/>
              <a:defRPr sz="1800" b="0" i="0" u="none">
                <a:solidFill>
                  <a:srgbClr val="00336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800"/>
              <a:buFont typeface="Arial"/>
              <a:buNone/>
              <a:defRPr sz="1800" b="0" i="0" u="none">
                <a:solidFill>
                  <a:srgbClr val="00336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800"/>
              <a:buFont typeface="Arial"/>
              <a:buNone/>
              <a:defRPr sz="1800" b="0" i="0" u="none">
                <a:solidFill>
                  <a:srgbClr val="00336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800"/>
              <a:buFont typeface="Arial"/>
              <a:buNone/>
              <a:defRPr sz="1800" b="0" i="0" u="none">
                <a:solidFill>
                  <a:srgbClr val="003366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800"/>
              <a:buFont typeface="Arial"/>
              <a:buNone/>
              <a:defRPr sz="1800" b="0" i="0" u="none">
                <a:solidFill>
                  <a:srgbClr val="003366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800"/>
              <a:buFont typeface="Arial"/>
              <a:buNone/>
              <a:defRPr sz="1800" b="0" i="0" u="none">
                <a:solidFill>
                  <a:srgbClr val="003366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800"/>
              <a:buFont typeface="Arial"/>
              <a:buNone/>
              <a:defRPr sz="1800" b="0" i="0" u="none">
                <a:solidFill>
                  <a:srgbClr val="003366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раздела" type="secHead">
  <p:cSld name="SECTION_HEADER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5"/>
          <p:cNvSpPr txBox="1"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6800" rIns="90000" bIns="46800" anchor="t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000" b="1" cap="none"/>
            </a:lvl1pPr>
            <a:lvl2pPr lv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5"/>
          <p:cNvSpPr txBox="1"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marL="457200" lvl="0" indent="-228600" algn="l">
              <a:spcBef>
                <a:spcPts val="700"/>
              </a:spcBef>
              <a:spcAft>
                <a:spcPts val="0"/>
              </a:spcAft>
              <a:buSzPts val="2000"/>
              <a:buNone/>
              <a:defRPr sz="2000"/>
            </a:lvl1pPr>
            <a:lvl2pPr marL="914400" lvl="1" indent="-228600" algn="l">
              <a:spcBef>
                <a:spcPts val="600"/>
              </a:spcBef>
              <a:spcAft>
                <a:spcPts val="0"/>
              </a:spcAft>
              <a:buSzPts val="1800"/>
              <a:buNone/>
              <a:defRPr sz="1800"/>
            </a:lvl2pPr>
            <a:lvl3pPr marL="1371600" lvl="2" indent="-228600" algn="l">
              <a:spcBef>
                <a:spcPts val="500"/>
              </a:spcBef>
              <a:spcAft>
                <a:spcPts val="0"/>
              </a:spcAft>
              <a:buSzPts val="1600"/>
              <a:buNone/>
              <a:defRPr sz="1600"/>
            </a:lvl3pPr>
            <a:lvl4pPr marL="1828800" lvl="3" indent="-228600" algn="l">
              <a:spcBef>
                <a:spcPts val="450"/>
              </a:spcBef>
              <a:spcAft>
                <a:spcPts val="0"/>
              </a:spcAft>
              <a:buSzPts val="1400"/>
              <a:buNone/>
              <a:defRPr sz="1400"/>
            </a:lvl4pPr>
            <a:lvl5pPr marL="2286000" lvl="4" indent="-228600" algn="l">
              <a:spcBef>
                <a:spcPts val="450"/>
              </a:spcBef>
              <a:spcAft>
                <a:spcPts val="0"/>
              </a:spcAft>
              <a:buSzPts val="1400"/>
              <a:buNone/>
              <a:defRPr sz="1400"/>
            </a:lvl5pPr>
            <a:lvl6pPr marL="2743200" lvl="5" indent="-228600" algn="l">
              <a:spcBef>
                <a:spcPts val="450"/>
              </a:spcBef>
              <a:spcAft>
                <a:spcPts val="0"/>
              </a:spcAft>
              <a:buSzPts val="1400"/>
              <a:buNone/>
              <a:defRPr sz="1400"/>
            </a:lvl6pPr>
            <a:lvl7pPr marL="3200400" lvl="6" indent="-228600" algn="l">
              <a:spcBef>
                <a:spcPts val="450"/>
              </a:spcBef>
              <a:spcAft>
                <a:spcPts val="0"/>
              </a:spcAft>
              <a:buSzPts val="1400"/>
              <a:buNone/>
              <a:defRPr sz="1400"/>
            </a:lvl7pPr>
            <a:lvl8pPr marL="3657600" lvl="7" indent="-228600" algn="l">
              <a:spcBef>
                <a:spcPts val="450"/>
              </a:spcBef>
              <a:spcAft>
                <a:spcPts val="0"/>
              </a:spcAft>
              <a:buSzPts val="1400"/>
              <a:buNone/>
              <a:defRPr sz="1400"/>
            </a:lvl8pPr>
            <a:lvl9pPr marL="4114800" lvl="8" indent="-228600" algn="l">
              <a:spcBef>
                <a:spcPts val="450"/>
              </a:spcBef>
              <a:spcAft>
                <a:spcPts val="0"/>
              </a:spcAft>
              <a:buSzPts val="1400"/>
              <a:buNone/>
              <a:defRPr sz="1400"/>
            </a:lvl9pPr>
          </a:lstStyle>
          <a:p>
            <a:endParaRPr/>
          </a:p>
        </p:txBody>
      </p:sp>
      <p:sp>
        <p:nvSpPr>
          <p:cNvPr id="40" name="Google Shape;40;p5"/>
          <p:cNvSpPr txBox="1">
            <a:spLocks noGrp="1"/>
          </p:cNvSpPr>
          <p:nvPr>
            <p:ph type="dt" idx="10"/>
          </p:nvPr>
        </p:nvSpPr>
        <p:spPr>
          <a:xfrm>
            <a:off x="2438400" y="6248400"/>
            <a:ext cx="2124075" cy="4683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6800" rIns="90000" bIns="4680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1" name="Google Shape;41;p5"/>
          <p:cNvSpPr txBox="1">
            <a:spLocks noGrp="1"/>
          </p:cNvSpPr>
          <p:nvPr>
            <p:ph type="ftr" idx="11"/>
          </p:nvPr>
        </p:nvSpPr>
        <p:spPr>
          <a:xfrm>
            <a:off x="5791200" y="6248400"/>
            <a:ext cx="2890837" cy="4683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6800" rIns="90000" bIns="4680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5"/>
          <p:cNvSpPr txBox="1">
            <a:spLocks noGrp="1"/>
          </p:cNvSpPr>
          <p:nvPr>
            <p:ph type="sldNum" idx="12"/>
          </p:nvPr>
        </p:nvSpPr>
        <p:spPr>
          <a:xfrm>
            <a:off x="76200" y="6242050"/>
            <a:ext cx="581025" cy="4889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6800" rIns="90000" bIns="46800" anchor="b" anchorCtr="0">
            <a:noAutofit/>
          </a:bodyPr>
          <a:lstStyle>
            <a:lvl1pPr marL="0" marR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Verdana"/>
              <a:buNone/>
              <a:defRPr sz="2600" b="1" i="0" u="non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0" marR="0" lvl="1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Verdana"/>
              <a:buNone/>
              <a:defRPr sz="2600" b="1" i="0" u="non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L="0" marR="0" lvl="2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Verdana"/>
              <a:buNone/>
              <a:defRPr sz="2600" b="1" i="0" u="non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L="0" marR="0" lvl="3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Verdana"/>
              <a:buNone/>
              <a:defRPr sz="2600" b="1" i="0" u="non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L="0" marR="0" lvl="4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Verdana"/>
              <a:buNone/>
              <a:defRPr sz="2600" b="1" i="0" u="non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L="0" marR="0" lvl="5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Verdana"/>
              <a:buNone/>
              <a:defRPr sz="2600" b="1" i="0" u="non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L="0" marR="0" lvl="6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Verdana"/>
              <a:buNone/>
              <a:defRPr sz="2600" b="1" i="0" u="non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L="0" marR="0" lvl="7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Verdana"/>
              <a:buNone/>
              <a:defRPr sz="2600" b="1" i="0" u="non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L="0" marR="0" lvl="8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Verdana"/>
              <a:buNone/>
              <a:defRPr sz="2600" b="1" i="0" u="non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Два объекта" type="twoObj">
  <p:cSld name="TWO_OBJECTS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6"/>
          <p:cNvSpPr txBox="1">
            <a:spLocks noGrp="1"/>
          </p:cNvSpPr>
          <p:nvPr>
            <p:ph type="title"/>
          </p:nvPr>
        </p:nvSpPr>
        <p:spPr>
          <a:xfrm>
            <a:off x="965200" y="1155700"/>
            <a:ext cx="7666037" cy="1568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6800" rIns="90000" bIns="468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6"/>
          <p:cNvSpPr txBox="1">
            <a:spLocks noGrp="1"/>
          </p:cNvSpPr>
          <p:nvPr>
            <p:ph type="body" idx="1"/>
          </p:nvPr>
        </p:nvSpPr>
        <p:spPr>
          <a:xfrm>
            <a:off x="457200" y="1604963"/>
            <a:ext cx="4035425" cy="45196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406400" algn="l">
              <a:spcBef>
                <a:spcPts val="700"/>
              </a:spcBef>
              <a:spcAft>
                <a:spcPts val="0"/>
              </a:spcAft>
              <a:buSzPts val="2800"/>
              <a:buChar char="•"/>
              <a:defRPr sz="2800"/>
            </a:lvl1pPr>
            <a:lvl2pPr marL="914400" lvl="1" indent="-381000" algn="l">
              <a:spcBef>
                <a:spcPts val="600"/>
              </a:spcBef>
              <a:spcAft>
                <a:spcPts val="0"/>
              </a:spcAft>
              <a:buSzPts val="2400"/>
              <a:buChar char="–"/>
              <a:defRPr sz="2400"/>
            </a:lvl2pPr>
            <a:lvl3pPr marL="1371600" lvl="2" indent="-355600" algn="l">
              <a:spcBef>
                <a:spcPts val="500"/>
              </a:spcBef>
              <a:spcAft>
                <a:spcPts val="0"/>
              </a:spcAft>
              <a:buSzPts val="2000"/>
              <a:buChar char="•"/>
              <a:defRPr sz="2000"/>
            </a:lvl3pPr>
            <a:lvl4pPr marL="1828800" lvl="3" indent="-342900" algn="l">
              <a:spcBef>
                <a:spcPts val="450"/>
              </a:spcBef>
              <a:spcAft>
                <a:spcPts val="0"/>
              </a:spcAft>
              <a:buSzPts val="1800"/>
              <a:buChar char="–"/>
              <a:defRPr sz="1800"/>
            </a:lvl4pPr>
            <a:lvl5pPr marL="2286000" lvl="4" indent="-342900" algn="l">
              <a:spcBef>
                <a:spcPts val="450"/>
              </a:spcBef>
              <a:spcAft>
                <a:spcPts val="0"/>
              </a:spcAft>
              <a:buSzPts val="1800"/>
              <a:buChar char="»"/>
              <a:defRPr sz="1800"/>
            </a:lvl5pPr>
            <a:lvl6pPr marL="2743200" lvl="5" indent="-228600" algn="l">
              <a:spcBef>
                <a:spcPts val="450"/>
              </a:spcBef>
              <a:spcAft>
                <a:spcPts val="0"/>
              </a:spcAft>
              <a:buSzPts val="1400"/>
              <a:buNone/>
              <a:defRPr sz="1800"/>
            </a:lvl6pPr>
            <a:lvl7pPr marL="3200400" lvl="6" indent="-228600" algn="l">
              <a:spcBef>
                <a:spcPts val="450"/>
              </a:spcBef>
              <a:spcAft>
                <a:spcPts val="0"/>
              </a:spcAft>
              <a:buSzPts val="1400"/>
              <a:buNone/>
              <a:defRPr sz="1800"/>
            </a:lvl7pPr>
            <a:lvl8pPr marL="3657600" lvl="7" indent="-228600" algn="l">
              <a:spcBef>
                <a:spcPts val="450"/>
              </a:spcBef>
              <a:spcAft>
                <a:spcPts val="0"/>
              </a:spcAft>
              <a:buSzPts val="1400"/>
              <a:buNone/>
              <a:defRPr sz="1800"/>
            </a:lvl8pPr>
            <a:lvl9pPr marL="4114800" lvl="8" indent="-228600" algn="l">
              <a:spcBef>
                <a:spcPts val="45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46" name="Google Shape;46;p6"/>
          <p:cNvSpPr txBox="1">
            <a:spLocks noGrp="1"/>
          </p:cNvSpPr>
          <p:nvPr>
            <p:ph type="body" idx="2"/>
          </p:nvPr>
        </p:nvSpPr>
        <p:spPr>
          <a:xfrm>
            <a:off x="4645025" y="1604963"/>
            <a:ext cx="4035425" cy="45196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406400" algn="l">
              <a:spcBef>
                <a:spcPts val="700"/>
              </a:spcBef>
              <a:spcAft>
                <a:spcPts val="0"/>
              </a:spcAft>
              <a:buSzPts val="2800"/>
              <a:buChar char="•"/>
              <a:defRPr sz="2800"/>
            </a:lvl1pPr>
            <a:lvl2pPr marL="914400" lvl="1" indent="-381000" algn="l">
              <a:spcBef>
                <a:spcPts val="600"/>
              </a:spcBef>
              <a:spcAft>
                <a:spcPts val="0"/>
              </a:spcAft>
              <a:buSzPts val="2400"/>
              <a:buChar char="–"/>
              <a:defRPr sz="2400"/>
            </a:lvl2pPr>
            <a:lvl3pPr marL="1371600" lvl="2" indent="-355600" algn="l">
              <a:spcBef>
                <a:spcPts val="500"/>
              </a:spcBef>
              <a:spcAft>
                <a:spcPts val="0"/>
              </a:spcAft>
              <a:buSzPts val="2000"/>
              <a:buChar char="•"/>
              <a:defRPr sz="2000"/>
            </a:lvl3pPr>
            <a:lvl4pPr marL="1828800" lvl="3" indent="-342900" algn="l">
              <a:spcBef>
                <a:spcPts val="450"/>
              </a:spcBef>
              <a:spcAft>
                <a:spcPts val="0"/>
              </a:spcAft>
              <a:buSzPts val="1800"/>
              <a:buChar char="–"/>
              <a:defRPr sz="1800"/>
            </a:lvl4pPr>
            <a:lvl5pPr marL="2286000" lvl="4" indent="-342900" algn="l">
              <a:spcBef>
                <a:spcPts val="450"/>
              </a:spcBef>
              <a:spcAft>
                <a:spcPts val="0"/>
              </a:spcAft>
              <a:buSzPts val="1800"/>
              <a:buChar char="»"/>
              <a:defRPr sz="1800"/>
            </a:lvl5pPr>
            <a:lvl6pPr marL="2743200" lvl="5" indent="-228600" algn="l">
              <a:spcBef>
                <a:spcPts val="450"/>
              </a:spcBef>
              <a:spcAft>
                <a:spcPts val="0"/>
              </a:spcAft>
              <a:buSzPts val="1400"/>
              <a:buNone/>
              <a:defRPr sz="1800"/>
            </a:lvl6pPr>
            <a:lvl7pPr marL="3200400" lvl="6" indent="-228600" algn="l">
              <a:spcBef>
                <a:spcPts val="450"/>
              </a:spcBef>
              <a:spcAft>
                <a:spcPts val="0"/>
              </a:spcAft>
              <a:buSzPts val="1400"/>
              <a:buNone/>
              <a:defRPr sz="1800"/>
            </a:lvl7pPr>
            <a:lvl8pPr marL="3657600" lvl="7" indent="-228600" algn="l">
              <a:spcBef>
                <a:spcPts val="450"/>
              </a:spcBef>
              <a:spcAft>
                <a:spcPts val="0"/>
              </a:spcAft>
              <a:buSzPts val="1400"/>
              <a:buNone/>
              <a:defRPr sz="1800"/>
            </a:lvl8pPr>
            <a:lvl9pPr marL="4114800" lvl="8" indent="-228600" algn="l">
              <a:spcBef>
                <a:spcPts val="45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47" name="Google Shape;47;p6"/>
          <p:cNvSpPr txBox="1">
            <a:spLocks noGrp="1"/>
          </p:cNvSpPr>
          <p:nvPr>
            <p:ph type="dt" idx="10"/>
          </p:nvPr>
        </p:nvSpPr>
        <p:spPr>
          <a:xfrm>
            <a:off x="2438400" y="6248400"/>
            <a:ext cx="2124075" cy="4683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6800" rIns="90000" bIns="4680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6"/>
          <p:cNvSpPr txBox="1">
            <a:spLocks noGrp="1"/>
          </p:cNvSpPr>
          <p:nvPr>
            <p:ph type="ftr" idx="11"/>
          </p:nvPr>
        </p:nvSpPr>
        <p:spPr>
          <a:xfrm>
            <a:off x="5791200" y="6248400"/>
            <a:ext cx="2890837" cy="4683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6800" rIns="90000" bIns="4680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6"/>
          <p:cNvSpPr txBox="1">
            <a:spLocks noGrp="1"/>
          </p:cNvSpPr>
          <p:nvPr>
            <p:ph type="sldNum" idx="12"/>
          </p:nvPr>
        </p:nvSpPr>
        <p:spPr>
          <a:xfrm>
            <a:off x="76200" y="6242050"/>
            <a:ext cx="581025" cy="4889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6800" rIns="90000" bIns="46800" anchor="b" anchorCtr="0">
            <a:noAutofit/>
          </a:bodyPr>
          <a:lstStyle>
            <a:lvl1pPr marL="0" marR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Verdana"/>
              <a:buNone/>
              <a:defRPr sz="2600" b="1" i="0" u="non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0" marR="0" lvl="1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Verdana"/>
              <a:buNone/>
              <a:defRPr sz="2600" b="1" i="0" u="non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L="0" marR="0" lvl="2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Verdana"/>
              <a:buNone/>
              <a:defRPr sz="2600" b="1" i="0" u="non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L="0" marR="0" lvl="3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Verdana"/>
              <a:buNone/>
              <a:defRPr sz="2600" b="1" i="0" u="non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L="0" marR="0" lvl="4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Verdana"/>
              <a:buNone/>
              <a:defRPr sz="2600" b="1" i="0" u="non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L="0" marR="0" lvl="5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Verdana"/>
              <a:buNone/>
              <a:defRPr sz="2600" b="1" i="0" u="non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L="0" marR="0" lvl="6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Verdana"/>
              <a:buNone/>
              <a:defRPr sz="2600" b="1" i="0" u="non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L="0" marR="0" lvl="7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Verdana"/>
              <a:buNone/>
              <a:defRPr sz="2600" b="1" i="0" u="non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L="0" marR="0" lvl="8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Verdana"/>
              <a:buNone/>
              <a:defRPr sz="2600" b="1" i="0" u="non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Сравнение" type="twoTxTwoObj">
  <p:cSld name="TWO_OBJECTS_WITH_TEXT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7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6800" rIns="90000" bIns="468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7"/>
          <p:cNvSpPr txBox="1"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marL="457200" lvl="0" indent="-228600" algn="l">
              <a:spcBef>
                <a:spcPts val="700"/>
              </a:spcBef>
              <a:spcAft>
                <a:spcPts val="0"/>
              </a:spcAft>
              <a:buSzPts val="2400"/>
              <a:buNone/>
              <a:defRPr sz="2400" b="1"/>
            </a:lvl1pPr>
            <a:lvl2pPr marL="914400" lvl="1" indent="-228600" algn="l">
              <a:spcBef>
                <a:spcPts val="600"/>
              </a:spcBef>
              <a:spcAft>
                <a:spcPts val="0"/>
              </a:spcAft>
              <a:buSzPts val="2000"/>
              <a:buNone/>
              <a:defRPr sz="2000" b="1"/>
            </a:lvl2pPr>
            <a:lvl3pPr marL="1371600" lvl="2" indent="-228600" algn="l">
              <a:spcBef>
                <a:spcPts val="500"/>
              </a:spcBef>
              <a:spcAft>
                <a:spcPts val="0"/>
              </a:spcAft>
              <a:buSzPts val="1800"/>
              <a:buNone/>
              <a:defRPr sz="1800" b="1"/>
            </a:lvl3pPr>
            <a:lvl4pPr marL="1828800" lvl="3" indent="-228600" algn="l">
              <a:spcBef>
                <a:spcPts val="450"/>
              </a:spcBef>
              <a:spcAft>
                <a:spcPts val="0"/>
              </a:spcAft>
              <a:buSzPts val="1600"/>
              <a:buNone/>
              <a:defRPr sz="1600" b="1"/>
            </a:lvl4pPr>
            <a:lvl5pPr marL="2286000" lvl="4" indent="-228600" algn="l">
              <a:spcBef>
                <a:spcPts val="450"/>
              </a:spcBef>
              <a:spcAft>
                <a:spcPts val="0"/>
              </a:spcAft>
              <a:buSzPts val="1600"/>
              <a:buNone/>
              <a:defRPr sz="1600" b="1"/>
            </a:lvl5pPr>
            <a:lvl6pPr marL="2743200" lvl="5" indent="-228600" algn="l">
              <a:spcBef>
                <a:spcPts val="450"/>
              </a:spcBef>
              <a:spcAft>
                <a:spcPts val="0"/>
              </a:spcAft>
              <a:buSzPts val="1600"/>
              <a:buNone/>
              <a:defRPr sz="1600" b="1"/>
            </a:lvl6pPr>
            <a:lvl7pPr marL="3200400" lvl="6" indent="-228600" algn="l">
              <a:spcBef>
                <a:spcPts val="450"/>
              </a:spcBef>
              <a:spcAft>
                <a:spcPts val="0"/>
              </a:spcAft>
              <a:buSzPts val="1600"/>
              <a:buNone/>
              <a:defRPr sz="1600" b="1"/>
            </a:lvl7pPr>
            <a:lvl8pPr marL="3657600" lvl="7" indent="-228600" algn="l">
              <a:spcBef>
                <a:spcPts val="450"/>
              </a:spcBef>
              <a:spcAft>
                <a:spcPts val="0"/>
              </a:spcAft>
              <a:buSzPts val="1600"/>
              <a:buNone/>
              <a:defRPr sz="1600" b="1"/>
            </a:lvl8pPr>
            <a:lvl9pPr marL="4114800" lvl="8" indent="-228600" algn="l">
              <a:spcBef>
                <a:spcPts val="450"/>
              </a:spcBef>
              <a:spcAft>
                <a:spcPts val="0"/>
              </a:spcAft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53" name="Google Shape;53;p7"/>
          <p:cNvSpPr txBox="1">
            <a:spLocks noGrp="1"/>
          </p:cNvSpPr>
          <p:nvPr>
            <p:ph type="body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81000" algn="l">
              <a:spcBef>
                <a:spcPts val="700"/>
              </a:spcBef>
              <a:spcAft>
                <a:spcPts val="0"/>
              </a:spcAft>
              <a:buSzPts val="2400"/>
              <a:buChar char="•"/>
              <a:defRPr sz="2400"/>
            </a:lvl1pPr>
            <a:lvl2pPr marL="914400" lvl="1" indent="-355600" algn="l">
              <a:spcBef>
                <a:spcPts val="600"/>
              </a:spcBef>
              <a:spcAft>
                <a:spcPts val="0"/>
              </a:spcAft>
              <a:buSzPts val="2000"/>
              <a:buChar char="–"/>
              <a:defRPr sz="2000"/>
            </a:lvl2pPr>
            <a:lvl3pPr marL="1371600" lvl="2" indent="-342900" algn="l">
              <a:spcBef>
                <a:spcPts val="500"/>
              </a:spcBef>
              <a:spcAft>
                <a:spcPts val="0"/>
              </a:spcAft>
              <a:buSzPts val="1800"/>
              <a:buChar char="•"/>
              <a:defRPr sz="1800"/>
            </a:lvl3pPr>
            <a:lvl4pPr marL="1828800" lvl="3" indent="-330200" algn="l">
              <a:spcBef>
                <a:spcPts val="450"/>
              </a:spcBef>
              <a:spcAft>
                <a:spcPts val="0"/>
              </a:spcAft>
              <a:buSzPts val="1600"/>
              <a:buChar char="–"/>
              <a:defRPr sz="1600"/>
            </a:lvl4pPr>
            <a:lvl5pPr marL="2286000" lvl="4" indent="-330200" algn="l">
              <a:spcBef>
                <a:spcPts val="450"/>
              </a:spcBef>
              <a:spcAft>
                <a:spcPts val="0"/>
              </a:spcAft>
              <a:buSzPts val="1600"/>
              <a:buChar char="»"/>
              <a:defRPr sz="1600"/>
            </a:lvl5pPr>
            <a:lvl6pPr marL="2743200" lvl="5" indent="-228600" algn="l">
              <a:spcBef>
                <a:spcPts val="450"/>
              </a:spcBef>
              <a:spcAft>
                <a:spcPts val="0"/>
              </a:spcAft>
              <a:buSzPts val="1400"/>
              <a:buNone/>
              <a:defRPr sz="1600"/>
            </a:lvl6pPr>
            <a:lvl7pPr marL="3200400" lvl="6" indent="-228600" algn="l">
              <a:spcBef>
                <a:spcPts val="450"/>
              </a:spcBef>
              <a:spcAft>
                <a:spcPts val="0"/>
              </a:spcAft>
              <a:buSzPts val="1400"/>
              <a:buNone/>
              <a:defRPr sz="1600"/>
            </a:lvl7pPr>
            <a:lvl8pPr marL="3657600" lvl="7" indent="-228600" algn="l">
              <a:spcBef>
                <a:spcPts val="450"/>
              </a:spcBef>
              <a:spcAft>
                <a:spcPts val="0"/>
              </a:spcAft>
              <a:buSzPts val="1400"/>
              <a:buNone/>
              <a:defRPr sz="1600"/>
            </a:lvl8pPr>
            <a:lvl9pPr marL="4114800" lvl="8" indent="-228600" algn="l">
              <a:spcBef>
                <a:spcPts val="450"/>
              </a:spcBef>
              <a:spcAft>
                <a:spcPts val="0"/>
              </a:spcAft>
              <a:buSzPts val="1400"/>
              <a:buNone/>
              <a:defRPr sz="1600"/>
            </a:lvl9pPr>
          </a:lstStyle>
          <a:p>
            <a:endParaRPr/>
          </a:p>
        </p:txBody>
      </p:sp>
      <p:sp>
        <p:nvSpPr>
          <p:cNvPr id="54" name="Google Shape;54;p7"/>
          <p:cNvSpPr txBox="1">
            <a:spLocks noGrp="1"/>
          </p:cNvSpPr>
          <p:nvPr>
            <p:ph type="body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marL="457200" lvl="0" indent="-228600" algn="l">
              <a:spcBef>
                <a:spcPts val="700"/>
              </a:spcBef>
              <a:spcAft>
                <a:spcPts val="0"/>
              </a:spcAft>
              <a:buSzPts val="2400"/>
              <a:buNone/>
              <a:defRPr sz="2400" b="1"/>
            </a:lvl1pPr>
            <a:lvl2pPr marL="914400" lvl="1" indent="-228600" algn="l">
              <a:spcBef>
                <a:spcPts val="600"/>
              </a:spcBef>
              <a:spcAft>
                <a:spcPts val="0"/>
              </a:spcAft>
              <a:buSzPts val="2000"/>
              <a:buNone/>
              <a:defRPr sz="2000" b="1"/>
            </a:lvl2pPr>
            <a:lvl3pPr marL="1371600" lvl="2" indent="-228600" algn="l">
              <a:spcBef>
                <a:spcPts val="500"/>
              </a:spcBef>
              <a:spcAft>
                <a:spcPts val="0"/>
              </a:spcAft>
              <a:buSzPts val="1800"/>
              <a:buNone/>
              <a:defRPr sz="1800" b="1"/>
            </a:lvl3pPr>
            <a:lvl4pPr marL="1828800" lvl="3" indent="-228600" algn="l">
              <a:spcBef>
                <a:spcPts val="450"/>
              </a:spcBef>
              <a:spcAft>
                <a:spcPts val="0"/>
              </a:spcAft>
              <a:buSzPts val="1600"/>
              <a:buNone/>
              <a:defRPr sz="1600" b="1"/>
            </a:lvl4pPr>
            <a:lvl5pPr marL="2286000" lvl="4" indent="-228600" algn="l">
              <a:spcBef>
                <a:spcPts val="450"/>
              </a:spcBef>
              <a:spcAft>
                <a:spcPts val="0"/>
              </a:spcAft>
              <a:buSzPts val="1600"/>
              <a:buNone/>
              <a:defRPr sz="1600" b="1"/>
            </a:lvl5pPr>
            <a:lvl6pPr marL="2743200" lvl="5" indent="-228600" algn="l">
              <a:spcBef>
                <a:spcPts val="450"/>
              </a:spcBef>
              <a:spcAft>
                <a:spcPts val="0"/>
              </a:spcAft>
              <a:buSzPts val="1600"/>
              <a:buNone/>
              <a:defRPr sz="1600" b="1"/>
            </a:lvl6pPr>
            <a:lvl7pPr marL="3200400" lvl="6" indent="-228600" algn="l">
              <a:spcBef>
                <a:spcPts val="450"/>
              </a:spcBef>
              <a:spcAft>
                <a:spcPts val="0"/>
              </a:spcAft>
              <a:buSzPts val="1600"/>
              <a:buNone/>
              <a:defRPr sz="1600" b="1"/>
            </a:lvl7pPr>
            <a:lvl8pPr marL="3657600" lvl="7" indent="-228600" algn="l">
              <a:spcBef>
                <a:spcPts val="450"/>
              </a:spcBef>
              <a:spcAft>
                <a:spcPts val="0"/>
              </a:spcAft>
              <a:buSzPts val="1600"/>
              <a:buNone/>
              <a:defRPr sz="1600" b="1"/>
            </a:lvl8pPr>
            <a:lvl9pPr marL="4114800" lvl="8" indent="-228600" algn="l">
              <a:spcBef>
                <a:spcPts val="450"/>
              </a:spcBef>
              <a:spcAft>
                <a:spcPts val="0"/>
              </a:spcAft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55" name="Google Shape;55;p7"/>
          <p:cNvSpPr txBox="1">
            <a:spLocks noGrp="1"/>
          </p:cNvSpPr>
          <p:nvPr>
            <p:ph type="body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81000" algn="l">
              <a:spcBef>
                <a:spcPts val="700"/>
              </a:spcBef>
              <a:spcAft>
                <a:spcPts val="0"/>
              </a:spcAft>
              <a:buSzPts val="2400"/>
              <a:buChar char="•"/>
              <a:defRPr sz="2400"/>
            </a:lvl1pPr>
            <a:lvl2pPr marL="914400" lvl="1" indent="-355600" algn="l">
              <a:spcBef>
                <a:spcPts val="600"/>
              </a:spcBef>
              <a:spcAft>
                <a:spcPts val="0"/>
              </a:spcAft>
              <a:buSzPts val="2000"/>
              <a:buChar char="–"/>
              <a:defRPr sz="2000"/>
            </a:lvl2pPr>
            <a:lvl3pPr marL="1371600" lvl="2" indent="-342900" algn="l">
              <a:spcBef>
                <a:spcPts val="500"/>
              </a:spcBef>
              <a:spcAft>
                <a:spcPts val="0"/>
              </a:spcAft>
              <a:buSzPts val="1800"/>
              <a:buChar char="•"/>
              <a:defRPr sz="1800"/>
            </a:lvl3pPr>
            <a:lvl4pPr marL="1828800" lvl="3" indent="-330200" algn="l">
              <a:spcBef>
                <a:spcPts val="450"/>
              </a:spcBef>
              <a:spcAft>
                <a:spcPts val="0"/>
              </a:spcAft>
              <a:buSzPts val="1600"/>
              <a:buChar char="–"/>
              <a:defRPr sz="1600"/>
            </a:lvl4pPr>
            <a:lvl5pPr marL="2286000" lvl="4" indent="-330200" algn="l">
              <a:spcBef>
                <a:spcPts val="450"/>
              </a:spcBef>
              <a:spcAft>
                <a:spcPts val="0"/>
              </a:spcAft>
              <a:buSzPts val="1600"/>
              <a:buChar char="»"/>
              <a:defRPr sz="1600"/>
            </a:lvl5pPr>
            <a:lvl6pPr marL="2743200" lvl="5" indent="-228600" algn="l">
              <a:spcBef>
                <a:spcPts val="450"/>
              </a:spcBef>
              <a:spcAft>
                <a:spcPts val="0"/>
              </a:spcAft>
              <a:buSzPts val="1400"/>
              <a:buNone/>
              <a:defRPr sz="1600"/>
            </a:lvl6pPr>
            <a:lvl7pPr marL="3200400" lvl="6" indent="-228600" algn="l">
              <a:spcBef>
                <a:spcPts val="450"/>
              </a:spcBef>
              <a:spcAft>
                <a:spcPts val="0"/>
              </a:spcAft>
              <a:buSzPts val="1400"/>
              <a:buNone/>
              <a:defRPr sz="1600"/>
            </a:lvl7pPr>
            <a:lvl8pPr marL="3657600" lvl="7" indent="-228600" algn="l">
              <a:spcBef>
                <a:spcPts val="450"/>
              </a:spcBef>
              <a:spcAft>
                <a:spcPts val="0"/>
              </a:spcAft>
              <a:buSzPts val="1400"/>
              <a:buNone/>
              <a:defRPr sz="1600"/>
            </a:lvl8pPr>
            <a:lvl9pPr marL="4114800" lvl="8" indent="-228600" algn="l">
              <a:spcBef>
                <a:spcPts val="450"/>
              </a:spcBef>
              <a:spcAft>
                <a:spcPts val="0"/>
              </a:spcAft>
              <a:buSzPts val="1400"/>
              <a:buNone/>
              <a:defRPr sz="1600"/>
            </a:lvl9pPr>
          </a:lstStyle>
          <a:p>
            <a:endParaRPr/>
          </a:p>
        </p:txBody>
      </p:sp>
      <p:sp>
        <p:nvSpPr>
          <p:cNvPr id="56" name="Google Shape;56;p7"/>
          <p:cNvSpPr txBox="1">
            <a:spLocks noGrp="1"/>
          </p:cNvSpPr>
          <p:nvPr>
            <p:ph type="dt" idx="10"/>
          </p:nvPr>
        </p:nvSpPr>
        <p:spPr>
          <a:xfrm>
            <a:off x="2438400" y="6248400"/>
            <a:ext cx="2124075" cy="4683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6800" rIns="90000" bIns="4680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7"/>
          <p:cNvSpPr txBox="1">
            <a:spLocks noGrp="1"/>
          </p:cNvSpPr>
          <p:nvPr>
            <p:ph type="ftr" idx="11"/>
          </p:nvPr>
        </p:nvSpPr>
        <p:spPr>
          <a:xfrm>
            <a:off x="5791200" y="6248400"/>
            <a:ext cx="2890837" cy="4683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6800" rIns="90000" bIns="4680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8" name="Google Shape;58;p7"/>
          <p:cNvSpPr txBox="1">
            <a:spLocks noGrp="1"/>
          </p:cNvSpPr>
          <p:nvPr>
            <p:ph type="sldNum" idx="12"/>
          </p:nvPr>
        </p:nvSpPr>
        <p:spPr>
          <a:xfrm>
            <a:off x="76200" y="6242050"/>
            <a:ext cx="581025" cy="4889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6800" rIns="90000" bIns="46800" anchor="b" anchorCtr="0">
            <a:noAutofit/>
          </a:bodyPr>
          <a:lstStyle>
            <a:lvl1pPr marL="0" marR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Verdana"/>
              <a:buNone/>
              <a:defRPr sz="2600" b="1" i="0" u="non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0" marR="0" lvl="1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Verdana"/>
              <a:buNone/>
              <a:defRPr sz="2600" b="1" i="0" u="non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L="0" marR="0" lvl="2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Verdana"/>
              <a:buNone/>
              <a:defRPr sz="2600" b="1" i="0" u="non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L="0" marR="0" lvl="3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Verdana"/>
              <a:buNone/>
              <a:defRPr sz="2600" b="1" i="0" u="non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L="0" marR="0" lvl="4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Verdana"/>
              <a:buNone/>
              <a:defRPr sz="2600" b="1" i="0" u="non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L="0" marR="0" lvl="5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Verdana"/>
              <a:buNone/>
              <a:defRPr sz="2600" b="1" i="0" u="non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L="0" marR="0" lvl="6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Verdana"/>
              <a:buNone/>
              <a:defRPr sz="2600" b="1" i="0" u="non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L="0" marR="0" lvl="7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Verdana"/>
              <a:buNone/>
              <a:defRPr sz="2600" b="1" i="0" u="non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L="0" marR="0" lvl="8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Verdana"/>
              <a:buNone/>
              <a:defRPr sz="2600" b="1" i="0" u="non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Пустой слайд" type="blank">
  <p:cSld name="BLANK"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8"/>
          <p:cNvSpPr txBox="1">
            <a:spLocks noGrp="1"/>
          </p:cNvSpPr>
          <p:nvPr>
            <p:ph type="dt" idx="10"/>
          </p:nvPr>
        </p:nvSpPr>
        <p:spPr>
          <a:xfrm>
            <a:off x="2438400" y="6248400"/>
            <a:ext cx="2124075" cy="4683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6800" rIns="90000" bIns="4680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1" name="Google Shape;61;p8"/>
          <p:cNvSpPr txBox="1">
            <a:spLocks noGrp="1"/>
          </p:cNvSpPr>
          <p:nvPr>
            <p:ph type="ftr" idx="11"/>
          </p:nvPr>
        </p:nvSpPr>
        <p:spPr>
          <a:xfrm>
            <a:off x="5791200" y="6248400"/>
            <a:ext cx="2890837" cy="4683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6800" rIns="90000" bIns="4680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2" name="Google Shape;62;p8"/>
          <p:cNvSpPr txBox="1">
            <a:spLocks noGrp="1"/>
          </p:cNvSpPr>
          <p:nvPr>
            <p:ph type="sldNum" idx="12"/>
          </p:nvPr>
        </p:nvSpPr>
        <p:spPr>
          <a:xfrm>
            <a:off x="76200" y="6242050"/>
            <a:ext cx="581025" cy="4889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6800" rIns="90000" bIns="46800" anchor="b" anchorCtr="0">
            <a:noAutofit/>
          </a:bodyPr>
          <a:lstStyle>
            <a:lvl1pPr marL="0" marR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Verdana"/>
              <a:buNone/>
              <a:defRPr sz="2600" b="1" i="0" u="non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0" marR="0" lvl="1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Verdana"/>
              <a:buNone/>
              <a:defRPr sz="2600" b="1" i="0" u="non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L="0" marR="0" lvl="2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Verdana"/>
              <a:buNone/>
              <a:defRPr sz="2600" b="1" i="0" u="non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L="0" marR="0" lvl="3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Verdana"/>
              <a:buNone/>
              <a:defRPr sz="2600" b="1" i="0" u="non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L="0" marR="0" lvl="4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Verdana"/>
              <a:buNone/>
              <a:defRPr sz="2600" b="1" i="0" u="non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L="0" marR="0" lvl="5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Verdana"/>
              <a:buNone/>
              <a:defRPr sz="2600" b="1" i="0" u="non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L="0" marR="0" lvl="6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Verdana"/>
              <a:buNone/>
              <a:defRPr sz="2600" b="1" i="0" u="non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L="0" marR="0" lvl="7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Verdana"/>
              <a:buNone/>
              <a:defRPr sz="2600" b="1" i="0" u="non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L="0" marR="0" lvl="8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Verdana"/>
              <a:buNone/>
              <a:defRPr sz="2600" b="1" i="0" u="non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Объект с подписью" type="objTx">
  <p:cSld name="OBJECT_WITH_CAPTION_TEXT"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9"/>
          <p:cNvSpPr txBox="1"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6800" rIns="90000" bIns="46800" anchor="b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000" b="1"/>
            </a:lvl1pPr>
            <a:lvl2pPr lv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5" name="Google Shape;65;p9"/>
          <p:cNvSpPr txBox="1">
            <a:spLocks noGrp="1"/>
          </p:cNvSpPr>
          <p:nvPr>
            <p:ph type="body"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431800" algn="l">
              <a:spcBef>
                <a:spcPts val="700"/>
              </a:spcBef>
              <a:spcAft>
                <a:spcPts val="0"/>
              </a:spcAft>
              <a:buSzPts val="3200"/>
              <a:buChar char="•"/>
              <a:defRPr sz="3200"/>
            </a:lvl1pPr>
            <a:lvl2pPr marL="914400" lvl="1" indent="-406400" algn="l">
              <a:spcBef>
                <a:spcPts val="600"/>
              </a:spcBef>
              <a:spcAft>
                <a:spcPts val="0"/>
              </a:spcAft>
              <a:buSzPts val="2800"/>
              <a:buChar char="–"/>
              <a:defRPr sz="2800"/>
            </a:lvl2pPr>
            <a:lvl3pPr marL="1371600" lvl="2" indent="-381000" algn="l">
              <a:spcBef>
                <a:spcPts val="500"/>
              </a:spcBef>
              <a:spcAft>
                <a:spcPts val="0"/>
              </a:spcAft>
              <a:buSzPts val="2400"/>
              <a:buChar char="•"/>
              <a:defRPr sz="2400"/>
            </a:lvl3pPr>
            <a:lvl4pPr marL="1828800" lvl="3" indent="-355600" algn="l">
              <a:spcBef>
                <a:spcPts val="450"/>
              </a:spcBef>
              <a:spcAft>
                <a:spcPts val="0"/>
              </a:spcAft>
              <a:buSzPts val="2000"/>
              <a:buChar char="–"/>
              <a:defRPr sz="2000"/>
            </a:lvl4pPr>
            <a:lvl5pPr marL="2286000" lvl="4" indent="-355600" algn="l">
              <a:spcBef>
                <a:spcPts val="450"/>
              </a:spcBef>
              <a:spcAft>
                <a:spcPts val="0"/>
              </a:spcAft>
              <a:buSzPts val="2000"/>
              <a:buChar char="»"/>
              <a:defRPr sz="2000"/>
            </a:lvl5pPr>
            <a:lvl6pPr marL="2743200" lvl="5" indent="-228600" algn="l">
              <a:spcBef>
                <a:spcPts val="450"/>
              </a:spcBef>
              <a:spcAft>
                <a:spcPts val="0"/>
              </a:spcAft>
              <a:buSzPts val="1400"/>
              <a:buNone/>
              <a:defRPr sz="2000"/>
            </a:lvl6pPr>
            <a:lvl7pPr marL="3200400" lvl="6" indent="-228600" algn="l">
              <a:spcBef>
                <a:spcPts val="450"/>
              </a:spcBef>
              <a:spcAft>
                <a:spcPts val="0"/>
              </a:spcAft>
              <a:buSzPts val="1400"/>
              <a:buNone/>
              <a:defRPr sz="2000"/>
            </a:lvl7pPr>
            <a:lvl8pPr marL="3657600" lvl="7" indent="-228600" algn="l">
              <a:spcBef>
                <a:spcPts val="450"/>
              </a:spcBef>
              <a:spcAft>
                <a:spcPts val="0"/>
              </a:spcAft>
              <a:buSzPts val="1400"/>
              <a:buNone/>
              <a:defRPr sz="2000"/>
            </a:lvl8pPr>
            <a:lvl9pPr marL="4114800" lvl="8" indent="-228600" algn="l">
              <a:spcBef>
                <a:spcPts val="450"/>
              </a:spcBef>
              <a:spcAft>
                <a:spcPts val="0"/>
              </a:spcAft>
              <a:buSzPts val="1400"/>
              <a:buNone/>
              <a:defRPr sz="2000"/>
            </a:lvl9pPr>
          </a:lstStyle>
          <a:p>
            <a:endParaRPr/>
          </a:p>
        </p:txBody>
      </p:sp>
      <p:sp>
        <p:nvSpPr>
          <p:cNvPr id="66" name="Google Shape;66;p9"/>
          <p:cNvSpPr txBox="1">
            <a:spLocks noGrp="1"/>
          </p:cNvSpPr>
          <p:nvPr>
            <p:ph type="body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spcBef>
                <a:spcPts val="700"/>
              </a:spcBef>
              <a:spcAft>
                <a:spcPts val="0"/>
              </a:spcAft>
              <a:buSzPts val="1400"/>
              <a:buNone/>
              <a:defRPr sz="1400"/>
            </a:lvl1pPr>
            <a:lvl2pPr marL="914400" lvl="1" indent="-228600" algn="l">
              <a:spcBef>
                <a:spcPts val="600"/>
              </a:spcBef>
              <a:spcAft>
                <a:spcPts val="0"/>
              </a:spcAft>
              <a:buSzPts val="1200"/>
              <a:buNone/>
              <a:defRPr sz="1200"/>
            </a:lvl2pPr>
            <a:lvl3pPr marL="1371600" lvl="2" indent="-228600" algn="l">
              <a:spcBef>
                <a:spcPts val="500"/>
              </a:spcBef>
              <a:spcAft>
                <a:spcPts val="0"/>
              </a:spcAft>
              <a:buSzPts val="1000"/>
              <a:buNone/>
              <a:defRPr sz="1000"/>
            </a:lvl3pPr>
            <a:lvl4pPr marL="1828800" lvl="3" indent="-228600" algn="l">
              <a:spcBef>
                <a:spcPts val="450"/>
              </a:spcBef>
              <a:spcAft>
                <a:spcPts val="0"/>
              </a:spcAft>
              <a:buSzPts val="900"/>
              <a:buNone/>
              <a:defRPr sz="900"/>
            </a:lvl4pPr>
            <a:lvl5pPr marL="2286000" lvl="4" indent="-228600" algn="l">
              <a:spcBef>
                <a:spcPts val="450"/>
              </a:spcBef>
              <a:spcAft>
                <a:spcPts val="0"/>
              </a:spcAft>
              <a:buSzPts val="900"/>
              <a:buNone/>
              <a:defRPr sz="900"/>
            </a:lvl5pPr>
            <a:lvl6pPr marL="2743200" lvl="5" indent="-228600" algn="l">
              <a:spcBef>
                <a:spcPts val="450"/>
              </a:spcBef>
              <a:spcAft>
                <a:spcPts val="0"/>
              </a:spcAft>
              <a:buSzPts val="900"/>
              <a:buNone/>
              <a:defRPr sz="900"/>
            </a:lvl6pPr>
            <a:lvl7pPr marL="3200400" lvl="6" indent="-228600" algn="l">
              <a:spcBef>
                <a:spcPts val="450"/>
              </a:spcBef>
              <a:spcAft>
                <a:spcPts val="0"/>
              </a:spcAft>
              <a:buSzPts val="900"/>
              <a:buNone/>
              <a:defRPr sz="900"/>
            </a:lvl7pPr>
            <a:lvl8pPr marL="3657600" lvl="7" indent="-228600" algn="l">
              <a:spcBef>
                <a:spcPts val="450"/>
              </a:spcBef>
              <a:spcAft>
                <a:spcPts val="0"/>
              </a:spcAft>
              <a:buSzPts val="900"/>
              <a:buNone/>
              <a:defRPr sz="900"/>
            </a:lvl8pPr>
            <a:lvl9pPr marL="4114800" lvl="8" indent="-228600" algn="l">
              <a:spcBef>
                <a:spcPts val="450"/>
              </a:spcBef>
              <a:spcAft>
                <a:spcPts val="0"/>
              </a:spcAft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67" name="Google Shape;67;p9"/>
          <p:cNvSpPr txBox="1">
            <a:spLocks noGrp="1"/>
          </p:cNvSpPr>
          <p:nvPr>
            <p:ph type="dt" idx="10"/>
          </p:nvPr>
        </p:nvSpPr>
        <p:spPr>
          <a:xfrm>
            <a:off x="2438400" y="6248400"/>
            <a:ext cx="2124075" cy="4683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6800" rIns="90000" bIns="4680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8" name="Google Shape;68;p9"/>
          <p:cNvSpPr txBox="1">
            <a:spLocks noGrp="1"/>
          </p:cNvSpPr>
          <p:nvPr>
            <p:ph type="ftr" idx="11"/>
          </p:nvPr>
        </p:nvSpPr>
        <p:spPr>
          <a:xfrm>
            <a:off x="5791200" y="6248400"/>
            <a:ext cx="2890837" cy="4683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6800" rIns="90000" bIns="4680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9" name="Google Shape;69;p9"/>
          <p:cNvSpPr txBox="1">
            <a:spLocks noGrp="1"/>
          </p:cNvSpPr>
          <p:nvPr>
            <p:ph type="sldNum" idx="12"/>
          </p:nvPr>
        </p:nvSpPr>
        <p:spPr>
          <a:xfrm>
            <a:off x="76200" y="6242050"/>
            <a:ext cx="581025" cy="4889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6800" rIns="90000" bIns="46800" anchor="b" anchorCtr="0">
            <a:noAutofit/>
          </a:bodyPr>
          <a:lstStyle>
            <a:lvl1pPr marL="0" marR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Verdana"/>
              <a:buNone/>
              <a:defRPr sz="2600" b="1" i="0" u="non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0" marR="0" lvl="1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Verdana"/>
              <a:buNone/>
              <a:defRPr sz="2600" b="1" i="0" u="non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L="0" marR="0" lvl="2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Verdana"/>
              <a:buNone/>
              <a:defRPr sz="2600" b="1" i="0" u="non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L="0" marR="0" lvl="3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Verdana"/>
              <a:buNone/>
              <a:defRPr sz="2600" b="1" i="0" u="non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L="0" marR="0" lvl="4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Verdana"/>
              <a:buNone/>
              <a:defRPr sz="2600" b="1" i="0" u="non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L="0" marR="0" lvl="5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Verdana"/>
              <a:buNone/>
              <a:defRPr sz="2600" b="1" i="0" u="non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L="0" marR="0" lvl="6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Verdana"/>
              <a:buNone/>
              <a:defRPr sz="2600" b="1" i="0" u="non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L="0" marR="0" lvl="7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Verdana"/>
              <a:buNone/>
              <a:defRPr sz="2600" b="1" i="0" u="non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L="0" marR="0" lvl="8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Verdana"/>
              <a:buNone/>
              <a:defRPr sz="2600" b="1" i="0" u="non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Рисунок с подписью" type="picTx">
  <p:cSld name="PICTURE_WITH_CAPTION_TEXT"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0"/>
          <p:cNvSpPr txBox="1"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6800" rIns="90000" bIns="46800" anchor="b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000" b="1"/>
            </a:lvl1pPr>
            <a:lvl2pPr lv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10"/>
          <p:cNvSpPr>
            <a:spLocks noGrp="1"/>
          </p:cNvSpPr>
          <p:nvPr>
            <p:ph type="pic" idx="2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l" rtl="0">
              <a:spcBef>
                <a:spcPts val="70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Times New Roman"/>
              <a:buNone/>
              <a:defRPr sz="3200">
                <a:solidFill>
                  <a:srgbClr val="00336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Times New Roman"/>
              <a:buNone/>
              <a:defRPr sz="2800" b="0" i="0" u="none" strike="noStrike" cap="none">
                <a:solidFill>
                  <a:srgbClr val="00336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Times New Roman"/>
              <a:buNone/>
              <a:defRPr sz="2400" b="0" i="0" u="none" strike="noStrike" cap="none">
                <a:solidFill>
                  <a:srgbClr val="00336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45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Times New Roman"/>
              <a:buNone/>
              <a:defRPr sz="2000" b="0" i="0" u="none" strike="noStrike" cap="none">
                <a:solidFill>
                  <a:srgbClr val="00336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45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Times New Roman"/>
              <a:buNone/>
              <a:defRPr sz="2000" b="0" i="0" u="none" strike="noStrike" cap="none">
                <a:solidFill>
                  <a:srgbClr val="00336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45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Times New Roman"/>
              <a:buNone/>
              <a:defRPr sz="2000" b="0" i="0" u="none" strike="noStrike" cap="none">
                <a:solidFill>
                  <a:srgbClr val="003366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45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Times New Roman"/>
              <a:buNone/>
              <a:defRPr sz="2000" b="0" i="0" u="none" strike="noStrike" cap="none">
                <a:solidFill>
                  <a:srgbClr val="003366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45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Times New Roman"/>
              <a:buNone/>
              <a:defRPr sz="2000" b="0" i="0" u="none" strike="noStrike" cap="none">
                <a:solidFill>
                  <a:srgbClr val="003366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45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Times New Roman"/>
              <a:buNone/>
              <a:defRPr sz="2000" b="0" i="0" u="none" strike="noStrike" cap="none">
                <a:solidFill>
                  <a:srgbClr val="003366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3" name="Google Shape;73;p10"/>
          <p:cNvSpPr txBox="1">
            <a:spLocks noGrp="1"/>
          </p:cNvSpPr>
          <p:nvPr>
            <p:ph type="body" idx="1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spcBef>
                <a:spcPts val="700"/>
              </a:spcBef>
              <a:spcAft>
                <a:spcPts val="0"/>
              </a:spcAft>
              <a:buSzPts val="1400"/>
              <a:buNone/>
              <a:defRPr sz="1400"/>
            </a:lvl1pPr>
            <a:lvl2pPr marL="914400" lvl="1" indent="-228600" algn="l">
              <a:spcBef>
                <a:spcPts val="600"/>
              </a:spcBef>
              <a:spcAft>
                <a:spcPts val="0"/>
              </a:spcAft>
              <a:buSzPts val="1200"/>
              <a:buNone/>
              <a:defRPr sz="1200"/>
            </a:lvl2pPr>
            <a:lvl3pPr marL="1371600" lvl="2" indent="-228600" algn="l">
              <a:spcBef>
                <a:spcPts val="500"/>
              </a:spcBef>
              <a:spcAft>
                <a:spcPts val="0"/>
              </a:spcAft>
              <a:buSzPts val="1000"/>
              <a:buNone/>
              <a:defRPr sz="1000"/>
            </a:lvl3pPr>
            <a:lvl4pPr marL="1828800" lvl="3" indent="-228600" algn="l">
              <a:spcBef>
                <a:spcPts val="450"/>
              </a:spcBef>
              <a:spcAft>
                <a:spcPts val="0"/>
              </a:spcAft>
              <a:buSzPts val="900"/>
              <a:buNone/>
              <a:defRPr sz="900"/>
            </a:lvl4pPr>
            <a:lvl5pPr marL="2286000" lvl="4" indent="-228600" algn="l">
              <a:spcBef>
                <a:spcPts val="450"/>
              </a:spcBef>
              <a:spcAft>
                <a:spcPts val="0"/>
              </a:spcAft>
              <a:buSzPts val="900"/>
              <a:buNone/>
              <a:defRPr sz="900"/>
            </a:lvl5pPr>
            <a:lvl6pPr marL="2743200" lvl="5" indent="-228600" algn="l">
              <a:spcBef>
                <a:spcPts val="450"/>
              </a:spcBef>
              <a:spcAft>
                <a:spcPts val="0"/>
              </a:spcAft>
              <a:buSzPts val="900"/>
              <a:buNone/>
              <a:defRPr sz="900"/>
            </a:lvl6pPr>
            <a:lvl7pPr marL="3200400" lvl="6" indent="-228600" algn="l">
              <a:spcBef>
                <a:spcPts val="450"/>
              </a:spcBef>
              <a:spcAft>
                <a:spcPts val="0"/>
              </a:spcAft>
              <a:buSzPts val="900"/>
              <a:buNone/>
              <a:defRPr sz="900"/>
            </a:lvl7pPr>
            <a:lvl8pPr marL="3657600" lvl="7" indent="-228600" algn="l">
              <a:spcBef>
                <a:spcPts val="450"/>
              </a:spcBef>
              <a:spcAft>
                <a:spcPts val="0"/>
              </a:spcAft>
              <a:buSzPts val="900"/>
              <a:buNone/>
              <a:defRPr sz="900"/>
            </a:lvl8pPr>
            <a:lvl9pPr marL="4114800" lvl="8" indent="-228600" algn="l">
              <a:spcBef>
                <a:spcPts val="450"/>
              </a:spcBef>
              <a:spcAft>
                <a:spcPts val="0"/>
              </a:spcAft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74" name="Google Shape;74;p10"/>
          <p:cNvSpPr txBox="1">
            <a:spLocks noGrp="1"/>
          </p:cNvSpPr>
          <p:nvPr>
            <p:ph type="dt" idx="10"/>
          </p:nvPr>
        </p:nvSpPr>
        <p:spPr>
          <a:xfrm>
            <a:off x="2438400" y="6248400"/>
            <a:ext cx="2124075" cy="4683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6800" rIns="90000" bIns="4680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5" name="Google Shape;75;p10"/>
          <p:cNvSpPr txBox="1">
            <a:spLocks noGrp="1"/>
          </p:cNvSpPr>
          <p:nvPr>
            <p:ph type="ftr" idx="11"/>
          </p:nvPr>
        </p:nvSpPr>
        <p:spPr>
          <a:xfrm>
            <a:off x="5791200" y="6248400"/>
            <a:ext cx="2890837" cy="4683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6800" rIns="90000" bIns="4680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0"/>
          <p:cNvSpPr txBox="1">
            <a:spLocks noGrp="1"/>
          </p:cNvSpPr>
          <p:nvPr>
            <p:ph type="sldNum" idx="12"/>
          </p:nvPr>
        </p:nvSpPr>
        <p:spPr>
          <a:xfrm>
            <a:off x="76200" y="6242050"/>
            <a:ext cx="581025" cy="4889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6800" rIns="90000" bIns="46800" anchor="b" anchorCtr="0">
            <a:noAutofit/>
          </a:bodyPr>
          <a:lstStyle>
            <a:lvl1pPr marL="0" marR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Verdana"/>
              <a:buNone/>
              <a:defRPr sz="2600" b="1" i="0" u="non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0" marR="0" lvl="1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Verdana"/>
              <a:buNone/>
              <a:defRPr sz="2600" b="1" i="0" u="non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L="0" marR="0" lvl="2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Verdana"/>
              <a:buNone/>
              <a:defRPr sz="2600" b="1" i="0" u="non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L="0" marR="0" lvl="3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Verdana"/>
              <a:buNone/>
              <a:defRPr sz="2600" b="1" i="0" u="non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L="0" marR="0" lvl="4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Verdana"/>
              <a:buNone/>
              <a:defRPr sz="2600" b="1" i="0" u="non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L="0" marR="0" lvl="5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Verdana"/>
              <a:buNone/>
              <a:defRPr sz="2600" b="1" i="0" u="non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L="0" marR="0" lvl="6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Verdana"/>
              <a:buNone/>
              <a:defRPr sz="2600" b="1" i="0" u="non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L="0" marR="0" lvl="7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Verdana"/>
              <a:buNone/>
              <a:defRPr sz="2600" b="1" i="0" u="non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L="0" marR="0" lvl="8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Verdana"/>
              <a:buNone/>
              <a:defRPr sz="2600" b="1" i="0" u="non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вертикальный текст" type="vertTx">
  <p:cSld name="VERTICAL_TEXT"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11"/>
          <p:cNvSpPr txBox="1">
            <a:spLocks noGrp="1"/>
          </p:cNvSpPr>
          <p:nvPr>
            <p:ph type="title"/>
          </p:nvPr>
        </p:nvSpPr>
        <p:spPr>
          <a:xfrm>
            <a:off x="965200" y="1155700"/>
            <a:ext cx="7666037" cy="1568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6800" rIns="90000" bIns="468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11"/>
          <p:cNvSpPr txBox="1">
            <a:spLocks noGrp="1"/>
          </p:cNvSpPr>
          <p:nvPr>
            <p:ph type="body" idx="1"/>
          </p:nvPr>
        </p:nvSpPr>
        <p:spPr>
          <a:xfrm rot="5400000">
            <a:off x="2309019" y="-246857"/>
            <a:ext cx="4519612" cy="8223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42900" algn="l">
              <a:spcBef>
                <a:spcPts val="7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spcBef>
                <a:spcPts val="600"/>
              </a:spcBef>
              <a:spcAft>
                <a:spcPts val="0"/>
              </a:spcAft>
              <a:buSzPts val="1800"/>
              <a:buChar char="–"/>
              <a:defRPr/>
            </a:lvl2pPr>
            <a:lvl3pPr marL="1371600" lvl="2" indent="-342900" algn="l"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spcBef>
                <a:spcPts val="450"/>
              </a:spcBef>
              <a:spcAft>
                <a:spcPts val="0"/>
              </a:spcAft>
              <a:buSzPts val="1800"/>
              <a:buChar char="–"/>
              <a:defRPr/>
            </a:lvl4pPr>
            <a:lvl5pPr marL="2286000" lvl="4" indent="-342900" algn="l">
              <a:spcBef>
                <a:spcPts val="450"/>
              </a:spcBef>
              <a:spcAft>
                <a:spcPts val="0"/>
              </a:spcAft>
              <a:buSzPts val="1800"/>
              <a:buChar char="»"/>
              <a:defRPr/>
            </a:lvl5pPr>
            <a:lvl6pPr marL="2743200" lvl="5" indent="-228600" algn="l">
              <a:spcBef>
                <a:spcPts val="45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45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45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45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11"/>
          <p:cNvSpPr txBox="1">
            <a:spLocks noGrp="1"/>
          </p:cNvSpPr>
          <p:nvPr>
            <p:ph type="dt" idx="10"/>
          </p:nvPr>
        </p:nvSpPr>
        <p:spPr>
          <a:xfrm>
            <a:off x="2438400" y="6248400"/>
            <a:ext cx="2124075" cy="4683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6800" rIns="90000" bIns="4680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1" name="Google Shape;81;p11"/>
          <p:cNvSpPr txBox="1">
            <a:spLocks noGrp="1"/>
          </p:cNvSpPr>
          <p:nvPr>
            <p:ph type="ftr" idx="11"/>
          </p:nvPr>
        </p:nvSpPr>
        <p:spPr>
          <a:xfrm>
            <a:off x="5791200" y="6248400"/>
            <a:ext cx="2890837" cy="4683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6800" rIns="90000" bIns="4680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2" name="Google Shape;82;p11"/>
          <p:cNvSpPr txBox="1">
            <a:spLocks noGrp="1"/>
          </p:cNvSpPr>
          <p:nvPr>
            <p:ph type="sldNum" idx="12"/>
          </p:nvPr>
        </p:nvSpPr>
        <p:spPr>
          <a:xfrm>
            <a:off x="76200" y="6242050"/>
            <a:ext cx="581025" cy="4889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6800" rIns="90000" bIns="46800" anchor="b" anchorCtr="0">
            <a:noAutofit/>
          </a:bodyPr>
          <a:lstStyle>
            <a:lvl1pPr marL="0" marR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Verdana"/>
              <a:buNone/>
              <a:defRPr sz="2600" b="1" i="0" u="non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0" marR="0" lvl="1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Verdana"/>
              <a:buNone/>
              <a:defRPr sz="2600" b="1" i="0" u="non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L="0" marR="0" lvl="2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Verdana"/>
              <a:buNone/>
              <a:defRPr sz="2600" b="1" i="0" u="non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L="0" marR="0" lvl="3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Verdana"/>
              <a:buNone/>
              <a:defRPr sz="2600" b="1" i="0" u="non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L="0" marR="0" lvl="4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Verdana"/>
              <a:buNone/>
              <a:defRPr sz="2600" b="1" i="0" u="non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L="0" marR="0" lvl="5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Verdana"/>
              <a:buNone/>
              <a:defRPr sz="2600" b="1" i="0" u="non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L="0" marR="0" lvl="6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Verdana"/>
              <a:buNone/>
              <a:defRPr sz="2600" b="1" i="0" u="non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L="0" marR="0" lvl="7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Verdana"/>
              <a:buNone/>
              <a:defRPr sz="2600" b="1" i="0" u="non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L="0" marR="0" lvl="8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Verdana"/>
              <a:buNone/>
              <a:defRPr sz="2600" b="1" i="0" u="non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oogle Shape;9;p1"/>
          <p:cNvGrpSpPr/>
          <p:nvPr/>
        </p:nvGrpSpPr>
        <p:grpSpPr>
          <a:xfrm>
            <a:off x="0" y="0"/>
            <a:ext cx="5862637" cy="6853237"/>
            <a:chOff x="0" y="0"/>
            <a:chExt cx="3693" cy="4317"/>
          </a:xfrm>
        </p:grpSpPr>
        <p:sp>
          <p:nvSpPr>
            <p:cNvPr id="10" name="Google Shape;10;p1"/>
            <p:cNvSpPr txBox="1"/>
            <p:nvPr/>
          </p:nvSpPr>
          <p:spPr>
            <a:xfrm>
              <a:off x="0" y="0"/>
              <a:ext cx="2877" cy="4317"/>
            </a:xfrm>
            <a:prstGeom prst="rect">
              <a:avLst/>
            </a:prstGeom>
            <a:solidFill>
              <a:srgbClr val="99CC9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" name="Google Shape;11;p1"/>
            <p:cNvSpPr/>
            <p:nvPr/>
          </p:nvSpPr>
          <p:spPr>
            <a:xfrm>
              <a:off x="432" y="624"/>
              <a:ext cx="3261" cy="1197"/>
            </a:xfrm>
            <a:prstGeom prst="roundRect">
              <a:avLst>
                <a:gd name="adj" fmla="val 10800"/>
              </a:avLst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2" name="Google Shape;12;p1"/>
          <p:cNvGrpSpPr/>
          <p:nvPr/>
        </p:nvGrpSpPr>
        <p:grpSpPr>
          <a:xfrm>
            <a:off x="3632200" y="4889500"/>
            <a:ext cx="4872037" cy="314325"/>
            <a:chOff x="2288" y="3080"/>
            <a:chExt cx="3069" cy="198"/>
          </a:xfrm>
        </p:grpSpPr>
        <p:sp>
          <p:nvSpPr>
            <p:cNvPr id="13" name="Google Shape;13;p1"/>
            <p:cNvSpPr/>
            <p:nvPr/>
          </p:nvSpPr>
          <p:spPr>
            <a:xfrm flipH="1">
              <a:off x="2288" y="3080"/>
              <a:ext cx="2911" cy="197"/>
            </a:xfrm>
            <a:prstGeom prst="roundRect">
              <a:avLst>
                <a:gd name="adj" fmla="val 0"/>
              </a:avLst>
            </a:prstGeom>
            <a:solidFill>
              <a:srgbClr val="003366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" name="Google Shape;14;p1"/>
            <p:cNvSpPr/>
            <p:nvPr/>
          </p:nvSpPr>
          <p:spPr>
            <a:xfrm>
              <a:off x="5196" y="3080"/>
              <a:ext cx="161" cy="198"/>
            </a:xfrm>
            <a:prstGeom prst="flowChartDelay">
              <a:avLst/>
            </a:prstGeom>
            <a:solidFill>
              <a:srgbClr val="003366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5" name="Google Shape;15;p1"/>
          <p:cNvSpPr txBox="1">
            <a:spLocks noGrp="1"/>
          </p:cNvSpPr>
          <p:nvPr>
            <p:ph type="dt" idx="10"/>
          </p:nvPr>
        </p:nvSpPr>
        <p:spPr>
          <a:xfrm>
            <a:off x="2438400" y="6248400"/>
            <a:ext cx="2124075" cy="4683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6800" rIns="90000" bIns="468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6" name="Google Shape;16;p1"/>
          <p:cNvSpPr txBox="1">
            <a:spLocks noGrp="1"/>
          </p:cNvSpPr>
          <p:nvPr>
            <p:ph type="ftr" idx="11"/>
          </p:nvPr>
        </p:nvSpPr>
        <p:spPr>
          <a:xfrm>
            <a:off x="5791200" y="6248400"/>
            <a:ext cx="2890837" cy="4683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6800" rIns="90000" bIns="468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7" name="Google Shape;17;p1"/>
          <p:cNvSpPr txBox="1">
            <a:spLocks noGrp="1"/>
          </p:cNvSpPr>
          <p:nvPr>
            <p:ph type="sldNum" idx="12"/>
          </p:nvPr>
        </p:nvSpPr>
        <p:spPr>
          <a:xfrm>
            <a:off x="76200" y="6242050"/>
            <a:ext cx="581025" cy="4889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6800" rIns="90000" bIns="46800" anchor="b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Verdana"/>
              <a:buNone/>
              <a:defRPr sz="2600" b="1" i="0" u="non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Verdana"/>
              <a:buNone/>
              <a:defRPr sz="2600" b="1" i="0" u="non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L="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Verdana"/>
              <a:buNone/>
              <a:defRPr sz="2600" b="1" i="0" u="non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L="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Verdana"/>
              <a:buNone/>
              <a:defRPr sz="2600" b="1" i="0" u="non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L="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Verdana"/>
              <a:buNone/>
              <a:defRPr sz="2600" b="1" i="0" u="non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L="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Verdana"/>
              <a:buNone/>
              <a:defRPr sz="2600" b="1" i="0" u="non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L="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Verdana"/>
              <a:buNone/>
              <a:defRPr sz="2600" b="1" i="0" u="non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L="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Verdana"/>
              <a:buNone/>
              <a:defRPr sz="2600" b="1" i="0" u="non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L="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Verdana"/>
              <a:buNone/>
              <a:defRPr sz="2600" b="1" i="0" u="non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sz="1400" b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" name="Google Shape;18;p1"/>
          <p:cNvSpPr txBox="1">
            <a:spLocks noGrp="1"/>
          </p:cNvSpPr>
          <p:nvPr>
            <p:ph type="title"/>
          </p:nvPr>
        </p:nvSpPr>
        <p:spPr>
          <a:xfrm>
            <a:off x="965200" y="1155700"/>
            <a:ext cx="7666037" cy="1568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6800" rIns="90000" bIns="46800" anchor="ctr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3600" b="1" i="0" u="none" strike="noStrike" cap="none">
                <a:solidFill>
                  <a:srgbClr val="00666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3600" b="1" i="0" u="none" strike="noStrike" cap="none">
                <a:solidFill>
                  <a:srgbClr val="00666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3600" b="1" i="0" u="none" strike="noStrike" cap="none">
                <a:solidFill>
                  <a:srgbClr val="00666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3600" b="1" i="0" u="none" strike="noStrike" cap="none">
                <a:solidFill>
                  <a:srgbClr val="00666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3600" b="1" i="0" u="none" strike="noStrike" cap="none">
                <a:solidFill>
                  <a:srgbClr val="00666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3600" b="1" i="0" u="none" strike="noStrike" cap="none">
                <a:solidFill>
                  <a:srgbClr val="006666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3600" b="1" i="0" u="none" strike="noStrike" cap="none">
                <a:solidFill>
                  <a:srgbClr val="006666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3600" b="1" i="0" u="none" strike="noStrike" cap="none">
                <a:solidFill>
                  <a:srgbClr val="006666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3600" b="1" i="0" u="none" strike="noStrike" cap="none">
                <a:solidFill>
                  <a:srgbClr val="006666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9" name="Google Shape;19;p1"/>
          <p:cNvSpPr txBox="1">
            <a:spLocks noGrp="1"/>
          </p:cNvSpPr>
          <p:nvPr>
            <p:ph type="body" idx="1"/>
          </p:nvPr>
        </p:nvSpPr>
        <p:spPr>
          <a:xfrm>
            <a:off x="457200" y="1604962"/>
            <a:ext cx="8223250" cy="45196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marR="0" lvl="0" indent="-406400" algn="l" rtl="0">
              <a:spcBef>
                <a:spcPts val="70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Times New Roman"/>
              <a:buChar char="•"/>
              <a:defRPr sz="2800" b="0" i="0" u="none" strike="noStrike" cap="none">
                <a:solidFill>
                  <a:srgbClr val="00336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Times New Roman"/>
              <a:buChar char="–"/>
              <a:defRPr sz="2400" b="0" i="0" u="none" strike="noStrike" cap="none">
                <a:solidFill>
                  <a:srgbClr val="00336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Times New Roman"/>
              <a:buChar char="•"/>
              <a:defRPr sz="2000" b="0" i="0" u="none" strike="noStrike" cap="none">
                <a:solidFill>
                  <a:srgbClr val="00336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55600" algn="l" rtl="0">
              <a:spcBef>
                <a:spcPts val="45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Times New Roman"/>
              <a:buChar char="–"/>
              <a:defRPr sz="2000" b="0" i="0" u="none" strike="noStrike" cap="none">
                <a:solidFill>
                  <a:srgbClr val="00336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55600" algn="l" rtl="0">
              <a:spcBef>
                <a:spcPts val="45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Times New Roman"/>
              <a:buChar char="»"/>
              <a:defRPr sz="2000" b="0" i="0" u="none" strike="noStrike" cap="none">
                <a:solidFill>
                  <a:srgbClr val="00336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spcBef>
                <a:spcPts val="45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3366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spcBef>
                <a:spcPts val="45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3366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spcBef>
                <a:spcPts val="45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3366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spcBef>
                <a:spcPts val="45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3366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5" name="Google Shape;95;p14"/>
          <p:cNvGrpSpPr/>
          <p:nvPr/>
        </p:nvGrpSpPr>
        <p:grpSpPr>
          <a:xfrm>
            <a:off x="0" y="0"/>
            <a:ext cx="7615237" cy="6853237"/>
            <a:chOff x="0" y="0"/>
            <a:chExt cx="4797" cy="4317"/>
          </a:xfrm>
        </p:grpSpPr>
        <p:grpSp>
          <p:nvGrpSpPr>
            <p:cNvPr id="96" name="Google Shape;96;p14"/>
            <p:cNvGrpSpPr/>
            <p:nvPr/>
          </p:nvGrpSpPr>
          <p:grpSpPr>
            <a:xfrm>
              <a:off x="0" y="0"/>
              <a:ext cx="2013" cy="4317"/>
              <a:chOff x="0" y="0"/>
              <a:chExt cx="2013" cy="4317"/>
            </a:xfrm>
          </p:grpSpPr>
          <p:sp>
            <p:nvSpPr>
              <p:cNvPr id="97" name="Google Shape;97;p14"/>
              <p:cNvSpPr txBox="1"/>
              <p:nvPr/>
            </p:nvSpPr>
            <p:spPr>
              <a:xfrm>
                <a:off x="0" y="0"/>
                <a:ext cx="477" cy="4317"/>
              </a:xfrm>
              <a:prstGeom prst="rect">
                <a:avLst/>
              </a:prstGeom>
              <a:solidFill>
                <a:srgbClr val="99CC99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0" i="0" u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8" name="Google Shape;98;p14"/>
              <p:cNvSpPr/>
              <p:nvPr/>
            </p:nvSpPr>
            <p:spPr>
              <a:xfrm>
                <a:off x="288" y="0"/>
                <a:ext cx="1725" cy="732"/>
              </a:xfrm>
              <a:custGeom>
                <a:avLst/>
                <a:gdLst/>
                <a:ahLst/>
                <a:cxnLst/>
                <a:rect l="l" t="t" r="r" b="b"/>
                <a:pathLst>
                  <a:path w="1728" h="735" extrusionOk="0">
                    <a:moveTo>
                      <a:pt x="1728" y="0"/>
                    </a:moveTo>
                    <a:lnTo>
                      <a:pt x="1728" y="480"/>
                    </a:lnTo>
                    <a:lnTo>
                      <a:pt x="380" y="482"/>
                    </a:lnTo>
                    <a:lnTo>
                      <a:pt x="354" y="480"/>
                    </a:lnTo>
                    <a:lnTo>
                      <a:pt x="308" y="489"/>
                    </a:lnTo>
                    <a:cubicBezTo>
                      <a:pt x="290" y="498"/>
                      <a:pt x="263" y="513"/>
                      <a:pt x="246" y="531"/>
                    </a:cubicBezTo>
                    <a:cubicBezTo>
                      <a:pt x="229" y="549"/>
                      <a:pt x="215" y="574"/>
                      <a:pt x="206" y="597"/>
                    </a:cubicBezTo>
                    <a:cubicBezTo>
                      <a:pt x="197" y="620"/>
                      <a:pt x="194" y="643"/>
                      <a:pt x="192" y="666"/>
                    </a:cubicBezTo>
                    <a:lnTo>
                      <a:pt x="192" y="735"/>
                    </a:lnTo>
                    <a:lnTo>
                      <a:pt x="0" y="735"/>
                    </a:lnTo>
                    <a:lnTo>
                      <a:pt x="0" y="480"/>
                    </a:lnTo>
                    <a:lnTo>
                      <a:pt x="0" y="0"/>
                    </a:lnTo>
                    <a:lnTo>
                      <a:pt x="1728" y="0"/>
                    </a:lnTo>
                    <a:close/>
                  </a:path>
                </a:pathLst>
              </a:custGeom>
              <a:solidFill>
                <a:srgbClr val="99CC99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0" i="0" u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99" name="Google Shape;99;p14"/>
            <p:cNvGrpSpPr/>
            <p:nvPr/>
          </p:nvGrpSpPr>
          <p:grpSpPr>
            <a:xfrm>
              <a:off x="144" y="1248"/>
              <a:ext cx="4653" cy="198"/>
              <a:chOff x="144" y="1248"/>
              <a:chExt cx="4653" cy="198"/>
            </a:xfrm>
          </p:grpSpPr>
          <p:sp>
            <p:nvSpPr>
              <p:cNvPr id="100" name="Google Shape;100;p14"/>
              <p:cNvSpPr/>
              <p:nvPr/>
            </p:nvSpPr>
            <p:spPr>
              <a:xfrm>
                <a:off x="384" y="1248"/>
                <a:ext cx="4413" cy="197"/>
              </a:xfrm>
              <a:prstGeom prst="roundRect">
                <a:avLst>
                  <a:gd name="adj" fmla="val 0"/>
                </a:avLst>
              </a:prstGeom>
              <a:solidFill>
                <a:srgbClr val="003366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0" i="0" u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01" name="Google Shape;101;p14"/>
              <p:cNvSpPr/>
              <p:nvPr/>
            </p:nvSpPr>
            <p:spPr>
              <a:xfrm flipH="1">
                <a:off x="144" y="1248"/>
                <a:ext cx="245" cy="198"/>
              </a:xfrm>
              <a:prstGeom prst="flowChartDelay">
                <a:avLst/>
              </a:prstGeom>
              <a:solidFill>
                <a:srgbClr val="003366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0" i="0" u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sp>
        <p:nvSpPr>
          <p:cNvPr id="102" name="Google Shape;102;p14"/>
          <p:cNvSpPr txBox="1">
            <a:spLocks noGrp="1"/>
          </p:cNvSpPr>
          <p:nvPr>
            <p:ph type="title"/>
          </p:nvPr>
        </p:nvSpPr>
        <p:spPr>
          <a:xfrm>
            <a:off x="833437" y="257175"/>
            <a:ext cx="7773987" cy="1568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6800" rIns="90000" bIns="46800" anchor="b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3600" b="1" i="0" u="none" strike="noStrike" cap="none">
                <a:solidFill>
                  <a:srgbClr val="00666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3600" b="1" i="0" u="none" strike="noStrike" cap="none">
                <a:solidFill>
                  <a:srgbClr val="00666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3600" b="1" i="0" u="none" strike="noStrike" cap="none">
                <a:solidFill>
                  <a:srgbClr val="00666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3600" b="1" i="0" u="none" strike="noStrike" cap="none">
                <a:solidFill>
                  <a:srgbClr val="00666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3600" b="1" i="0" u="none" strike="noStrike" cap="none">
                <a:solidFill>
                  <a:srgbClr val="00666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3600" b="1" i="0" u="none" strike="noStrike" cap="none">
                <a:solidFill>
                  <a:srgbClr val="006666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3600" b="1" i="0" u="none" strike="noStrike" cap="none">
                <a:solidFill>
                  <a:srgbClr val="006666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3600" b="1" i="0" u="none" strike="noStrike" cap="none">
                <a:solidFill>
                  <a:srgbClr val="006666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3600" b="1" i="0" u="none" strike="noStrike" cap="none">
                <a:solidFill>
                  <a:srgbClr val="006666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03" name="Google Shape;103;p14"/>
          <p:cNvSpPr txBox="1">
            <a:spLocks noGrp="1"/>
          </p:cNvSpPr>
          <p:nvPr>
            <p:ph type="body" idx="1"/>
          </p:nvPr>
        </p:nvSpPr>
        <p:spPr>
          <a:xfrm>
            <a:off x="838200" y="2362200"/>
            <a:ext cx="7686675" cy="37385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6800" rIns="90000" bIns="46800" anchor="t" anchorCtr="0">
            <a:noAutofit/>
          </a:bodyPr>
          <a:lstStyle>
            <a:lvl1pPr marL="457200" marR="0" lvl="0" indent="-406400" algn="l" rtl="0">
              <a:spcBef>
                <a:spcPts val="70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Times New Roman"/>
              <a:buChar char="•"/>
              <a:defRPr sz="2800" b="0" i="0" u="none" strike="noStrike" cap="none">
                <a:solidFill>
                  <a:srgbClr val="00336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Times New Roman"/>
              <a:buChar char="–"/>
              <a:defRPr sz="2400" b="0" i="0" u="none" strike="noStrike" cap="none">
                <a:solidFill>
                  <a:srgbClr val="00336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Times New Roman"/>
              <a:buChar char="•"/>
              <a:defRPr sz="2000" b="0" i="0" u="none" strike="noStrike" cap="none">
                <a:solidFill>
                  <a:srgbClr val="00336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55600" algn="l" rtl="0">
              <a:spcBef>
                <a:spcPts val="45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Times New Roman"/>
              <a:buChar char="–"/>
              <a:defRPr sz="2000" b="0" i="0" u="none" strike="noStrike" cap="none">
                <a:solidFill>
                  <a:srgbClr val="00336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55600" algn="l" rtl="0">
              <a:spcBef>
                <a:spcPts val="45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Times New Roman"/>
              <a:buChar char="»"/>
              <a:defRPr sz="2000" b="0" i="0" u="none" strike="noStrike" cap="none">
                <a:solidFill>
                  <a:srgbClr val="00336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spcBef>
                <a:spcPts val="45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3366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spcBef>
                <a:spcPts val="45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3366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spcBef>
                <a:spcPts val="45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3366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spcBef>
                <a:spcPts val="45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3366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04" name="Google Shape;104;p14"/>
          <p:cNvSpPr txBox="1">
            <a:spLocks noGrp="1"/>
          </p:cNvSpPr>
          <p:nvPr>
            <p:ph type="dt" idx="10"/>
          </p:nvPr>
        </p:nvSpPr>
        <p:spPr>
          <a:xfrm>
            <a:off x="2438400" y="6248400"/>
            <a:ext cx="2124075" cy="4683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6800" rIns="90000" bIns="46800" anchor="b" anchorCtr="1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05" name="Google Shape;105;p14"/>
          <p:cNvSpPr txBox="1">
            <a:spLocks noGrp="1"/>
          </p:cNvSpPr>
          <p:nvPr>
            <p:ph type="ftr" idx="11"/>
          </p:nvPr>
        </p:nvSpPr>
        <p:spPr>
          <a:xfrm>
            <a:off x="5791200" y="6248400"/>
            <a:ext cx="2890837" cy="4683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6800" rIns="90000" bIns="46800" anchor="b" anchorCtr="1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06" name="Google Shape;106;p14"/>
          <p:cNvSpPr txBox="1">
            <a:spLocks noGrp="1"/>
          </p:cNvSpPr>
          <p:nvPr>
            <p:ph type="sldNum" idx="12"/>
          </p:nvPr>
        </p:nvSpPr>
        <p:spPr>
          <a:xfrm>
            <a:off x="84137" y="6240462"/>
            <a:ext cx="581025" cy="484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6800" rIns="90000" bIns="46800" anchor="b" anchorCtr="1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800"/>
              <a:buFont typeface="Arial"/>
              <a:buNone/>
              <a:defRPr sz="1800" b="0" i="0" u="none">
                <a:solidFill>
                  <a:srgbClr val="00336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800"/>
              <a:buFont typeface="Arial"/>
              <a:buNone/>
              <a:defRPr sz="1800" b="0" i="0" u="none">
                <a:solidFill>
                  <a:srgbClr val="00336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800"/>
              <a:buFont typeface="Arial"/>
              <a:buNone/>
              <a:defRPr sz="1800" b="0" i="0" u="none">
                <a:solidFill>
                  <a:srgbClr val="00336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800"/>
              <a:buFont typeface="Arial"/>
              <a:buNone/>
              <a:defRPr sz="1800" b="0" i="0" u="none">
                <a:solidFill>
                  <a:srgbClr val="00336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800"/>
              <a:buFont typeface="Arial"/>
              <a:buNone/>
              <a:defRPr sz="1800" b="0" i="0" u="none">
                <a:solidFill>
                  <a:srgbClr val="00336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800"/>
              <a:buFont typeface="Arial"/>
              <a:buNone/>
              <a:defRPr sz="1800" b="0" i="0" u="none">
                <a:solidFill>
                  <a:srgbClr val="003366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800"/>
              <a:buFont typeface="Arial"/>
              <a:buNone/>
              <a:defRPr sz="1800" b="0" i="0" u="none">
                <a:solidFill>
                  <a:srgbClr val="003366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800"/>
              <a:buFont typeface="Arial"/>
              <a:buNone/>
              <a:defRPr sz="1800" b="0" i="0" u="none">
                <a:solidFill>
                  <a:srgbClr val="003366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800"/>
              <a:buFont typeface="Arial"/>
              <a:buNone/>
              <a:defRPr sz="1800" b="0" i="0" u="none">
                <a:solidFill>
                  <a:srgbClr val="003366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sz="1400">
              <a:solidFill>
                <a:srgbClr val="000000"/>
              </a:solidFill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p27"/>
          <p:cNvSpPr txBox="1">
            <a:spLocks noGrp="1"/>
          </p:cNvSpPr>
          <p:nvPr>
            <p:ph type="title"/>
          </p:nvPr>
        </p:nvSpPr>
        <p:spPr>
          <a:xfrm>
            <a:off x="965200" y="1155700"/>
            <a:ext cx="7666037" cy="1568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6800" rIns="90000" bIns="468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</a:pPr>
            <a:r>
              <a:rPr lang="en-US" sz="3200" b="1" i="1" u="none">
                <a:solidFill>
                  <a:srgbClr val="003366"/>
                </a:solidFill>
                <a:latin typeface="Century Schoolbook"/>
                <a:ea typeface="Century Schoolbook"/>
                <a:cs typeface="Century Schoolbook"/>
                <a:sym typeface="Century Schoolbook"/>
              </a:rPr>
              <a:t>Самообразование – одна из форм повышения профессионального мастерства педагога</a:t>
            </a:r>
            <a:endParaRPr/>
          </a:p>
        </p:txBody>
      </p:sp>
      <p:pic>
        <p:nvPicPr>
          <p:cNvPr id="187" name="Google Shape;187;p27" descr="C:\Documents and Settings\Admin\Рабочий стол\Самообразование преподавателей\картинки\i (3)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580062" y="2997200"/>
            <a:ext cx="2611437" cy="173831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4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" name="Google Shape;430;p57"/>
          <p:cNvSpPr txBox="1">
            <a:spLocks noGrp="1"/>
          </p:cNvSpPr>
          <p:nvPr>
            <p:ph type="title"/>
          </p:nvPr>
        </p:nvSpPr>
        <p:spPr>
          <a:xfrm>
            <a:off x="833437" y="257175"/>
            <a:ext cx="7773987" cy="12430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6800" rIns="90000" bIns="46800" anchor="b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</a:pPr>
            <a:r>
              <a:rPr lang="en-US" sz="3600" b="1" i="0" u="none">
                <a:solidFill>
                  <a:srgbClr val="006666"/>
                </a:solidFill>
                <a:latin typeface="Arial"/>
                <a:ea typeface="Arial"/>
                <a:cs typeface="Arial"/>
                <a:sym typeface="Arial"/>
              </a:rPr>
              <a:t>Сайт «Инфоурок»</a:t>
            </a:r>
            <a:endParaRPr/>
          </a:p>
        </p:txBody>
      </p:sp>
      <p:pic>
        <p:nvPicPr>
          <p:cNvPr id="431" name="Google Shape;431;p57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 t="9426" b="8406"/>
          <a:stretch/>
        </p:blipFill>
        <p:spPr>
          <a:xfrm>
            <a:off x="1357312" y="1714500"/>
            <a:ext cx="6646862" cy="3071812"/>
          </a:xfrm>
          <a:prstGeom prst="rect">
            <a:avLst/>
          </a:prstGeom>
          <a:noFill/>
          <a:ln w="38100" cap="sq" cmpd="sng">
            <a:solidFill>
              <a:srgbClr val="002060"/>
            </a:solidFill>
            <a:prstDash val="solid"/>
            <a:miter lim="524288"/>
            <a:headEnd type="none" w="sm" len="sm"/>
            <a:tailEnd type="none" w="sm" len="sm"/>
          </a:ln>
          <a:effectLst>
            <a:outerShdw blurRad="63500" dist="38100" dir="2700000">
              <a:srgbClr val="000000">
                <a:alpha val="42745"/>
              </a:srgbClr>
            </a:outerShdw>
          </a:effectLst>
        </p:spPr>
      </p:pic>
      <p:sp>
        <p:nvSpPr>
          <p:cNvPr id="432" name="Google Shape;432;p57"/>
          <p:cNvSpPr txBox="1"/>
          <p:nvPr/>
        </p:nvSpPr>
        <p:spPr>
          <a:xfrm>
            <a:off x="1214437" y="4929187"/>
            <a:ext cx="11261725" cy="181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F6611"/>
              </a:buClr>
              <a:buSzPts val="2800"/>
              <a:buFont typeface="Arial"/>
              <a:buNone/>
            </a:pPr>
            <a:r>
              <a:rPr lang="en-US" sz="2800" b="1" i="0" u="none">
                <a:solidFill>
                  <a:srgbClr val="EF6611"/>
                </a:solidFill>
                <a:latin typeface="Arial"/>
                <a:ea typeface="Arial"/>
                <a:cs typeface="Arial"/>
                <a:sym typeface="Arial"/>
              </a:rPr>
              <a:t>создание сайта, публикации, форум,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F6611"/>
              </a:buClr>
              <a:buSzPts val="2800"/>
              <a:buFont typeface="Arial"/>
              <a:buNone/>
            </a:pPr>
            <a:r>
              <a:rPr lang="en-US" sz="2800" b="1" i="0" u="none">
                <a:solidFill>
                  <a:srgbClr val="EF6611"/>
                </a:solidFill>
                <a:latin typeface="Arial"/>
                <a:ea typeface="Arial"/>
                <a:cs typeface="Arial"/>
                <a:sym typeface="Arial"/>
              </a:rPr>
              <a:t>курсы повышения квалификации, 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F6611"/>
              </a:buClr>
              <a:buSzPts val="2800"/>
              <a:buFont typeface="Arial"/>
              <a:buNone/>
            </a:pPr>
            <a:r>
              <a:rPr lang="en-US" sz="2800" b="1" i="0" u="none">
                <a:solidFill>
                  <a:srgbClr val="EF6611"/>
                </a:solidFill>
                <a:latin typeface="Arial"/>
                <a:ea typeface="Arial"/>
                <a:cs typeface="Arial"/>
                <a:sym typeface="Arial"/>
              </a:rPr>
              <a:t>вебинары, медианары, олимпиады,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F6611"/>
              </a:buClr>
              <a:buSzPts val="2800"/>
              <a:buFont typeface="Arial"/>
              <a:buNone/>
            </a:pPr>
            <a:r>
              <a:rPr lang="en-US" sz="2800" b="1" i="0" u="none">
                <a:solidFill>
                  <a:srgbClr val="EF6611"/>
                </a:solidFill>
                <a:latin typeface="Arial"/>
                <a:ea typeface="Arial"/>
                <a:cs typeface="Arial"/>
                <a:sym typeface="Arial"/>
              </a:rPr>
              <a:t>педагогическое тестирование, конкурсы</a:t>
            </a:r>
            <a:endParaRPr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4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1" name="Google Shape;451;p60"/>
          <p:cNvSpPr txBox="1">
            <a:spLocks noGrp="1"/>
          </p:cNvSpPr>
          <p:nvPr>
            <p:ph type="title"/>
          </p:nvPr>
        </p:nvSpPr>
        <p:spPr>
          <a:xfrm>
            <a:off x="323850" y="257175"/>
            <a:ext cx="8820150" cy="1568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6800" rIns="90000" bIns="46800" anchor="b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en-US" sz="2400" b="1" i="0" u="none">
                <a:solidFill>
                  <a:srgbClr val="006666"/>
                </a:solidFill>
                <a:latin typeface="Arial"/>
                <a:ea typeface="Arial"/>
                <a:cs typeface="Arial"/>
                <a:sym typeface="Arial"/>
              </a:rPr>
              <a:t>ПОКАЗАТЕЛИ ПРОФЕССИОНАЛЬНОЙ КОМПЕТЕНТНОСТИ ПРИ АТТЕСТАЦИИ НА ПЕРВУЮ И ВЫСШУЮ КАТЕГОРИИ ПЕДАГОГИЧЕСКИХ РАБОТНИКОВ </a:t>
            </a:r>
            <a:endParaRPr/>
          </a:p>
        </p:txBody>
      </p:sp>
      <p:sp>
        <p:nvSpPr>
          <p:cNvPr id="452" name="Google Shape;452;p60"/>
          <p:cNvSpPr txBox="1">
            <a:spLocks noGrp="1"/>
          </p:cNvSpPr>
          <p:nvPr>
            <p:ph type="body" idx="1"/>
          </p:nvPr>
        </p:nvSpPr>
        <p:spPr>
          <a:xfrm>
            <a:off x="468312" y="2362200"/>
            <a:ext cx="8056562" cy="37385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6800" rIns="90000" bIns="46800" anchor="t" anchorCtr="0">
            <a:noAutofit/>
          </a:bodyPr>
          <a:lstStyle/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Times New Roman"/>
              <a:buNone/>
            </a:pPr>
            <a:r>
              <a:rPr lang="en-US" sz="2800" b="0" i="0" u="none">
                <a:solidFill>
                  <a:srgbClr val="003366"/>
                </a:solidFill>
                <a:latin typeface="Arial"/>
                <a:ea typeface="Arial"/>
                <a:cs typeface="Arial"/>
                <a:sym typeface="Arial"/>
              </a:rPr>
              <a:t>Использование современных образовательных </a:t>
            </a:r>
            <a:r>
              <a:rPr lang="en-US" sz="2800" b="0" i="0" u="sng">
                <a:solidFill>
                  <a:srgbClr val="003366"/>
                </a:solidFill>
                <a:latin typeface="Arial"/>
                <a:ea typeface="Arial"/>
                <a:cs typeface="Arial"/>
                <a:sym typeface="Arial"/>
              </a:rPr>
              <a:t>технологий, педагогических техник, методик</a:t>
            </a:r>
            <a:endParaRPr/>
          </a:p>
          <a:p>
            <a:pPr marL="342900" marR="0" lvl="0" indent="-342900" algn="l" rtl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Times New Roman"/>
              <a:buNone/>
            </a:pPr>
            <a:r>
              <a:rPr lang="en-US" sz="2800" b="0" i="0" u="none">
                <a:solidFill>
                  <a:srgbClr val="003366"/>
                </a:solidFill>
                <a:latin typeface="Arial"/>
                <a:ea typeface="Arial"/>
                <a:cs typeface="Arial"/>
                <a:sym typeface="Arial"/>
              </a:rPr>
              <a:t>Использование </a:t>
            </a:r>
            <a:r>
              <a:rPr lang="en-US" sz="2800" b="0" i="0" u="sng">
                <a:solidFill>
                  <a:srgbClr val="003366"/>
                </a:solidFill>
                <a:latin typeface="Arial"/>
                <a:ea typeface="Arial"/>
                <a:cs typeface="Arial"/>
                <a:sym typeface="Arial"/>
              </a:rPr>
              <a:t>электронных образовательных ресурсов (ЭОР)</a:t>
            </a:r>
            <a:r>
              <a:rPr lang="en-US" sz="2800" b="0" i="0" u="none">
                <a:solidFill>
                  <a:srgbClr val="003366"/>
                </a:solidFill>
                <a:latin typeface="Arial"/>
                <a:ea typeface="Arial"/>
                <a:cs typeface="Arial"/>
                <a:sym typeface="Arial"/>
              </a:rPr>
              <a:t> в образовательном процессе (в т.ч. создание </a:t>
            </a:r>
            <a:r>
              <a:rPr lang="en-US" sz="2800" b="0" i="0" u="sng">
                <a:solidFill>
                  <a:srgbClr val="003366"/>
                </a:solidFill>
                <a:latin typeface="Arial"/>
                <a:ea typeface="Arial"/>
                <a:cs typeface="Arial"/>
                <a:sym typeface="Arial"/>
              </a:rPr>
              <a:t>сайта</a:t>
            </a:r>
            <a:r>
              <a:rPr lang="en-US" sz="2800" b="0" i="0" u="none">
                <a:solidFill>
                  <a:srgbClr val="003366"/>
                </a:solidFill>
                <a:latin typeface="Arial"/>
                <a:ea typeface="Arial"/>
                <a:cs typeface="Arial"/>
                <a:sym typeface="Arial"/>
              </a:rPr>
              <a:t>)</a:t>
            </a:r>
            <a:endParaRPr/>
          </a:p>
          <a:p>
            <a:pPr marL="342900" marR="0" lvl="0" indent="-342900" algn="l" rtl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Times New Roman"/>
              <a:buNone/>
            </a:pPr>
            <a:endParaRPr sz="2800" b="0" i="0" u="none">
              <a:solidFill>
                <a:srgbClr val="003366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algn="l" rtl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Times New Roman"/>
              <a:buNone/>
            </a:pPr>
            <a:endParaRPr sz="2800" b="0" i="0" u="none">
              <a:solidFill>
                <a:srgbClr val="003366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165100" algn="l" rtl="0">
              <a:spcBef>
                <a:spcPts val="70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Times New Roman"/>
              <a:buNone/>
            </a:pPr>
            <a:endParaRPr sz="2800" b="0" i="0" u="none">
              <a:solidFill>
                <a:srgbClr val="003366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4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7" name="Google Shape;457;p61"/>
          <p:cNvSpPr txBox="1">
            <a:spLocks noGrp="1"/>
          </p:cNvSpPr>
          <p:nvPr>
            <p:ph type="title"/>
          </p:nvPr>
        </p:nvSpPr>
        <p:spPr>
          <a:xfrm>
            <a:off x="468312" y="257175"/>
            <a:ext cx="8675687" cy="1568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6800" rIns="90000" bIns="46800" anchor="b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en-US" sz="2400" b="1" i="0" u="none">
                <a:solidFill>
                  <a:srgbClr val="006666"/>
                </a:solidFill>
                <a:latin typeface="Arial"/>
                <a:ea typeface="Arial"/>
                <a:cs typeface="Arial"/>
                <a:sym typeface="Arial"/>
              </a:rPr>
              <a:t>ПОКАЗАТЕЛИ ПРОФЕССИОНАЛЬНОЙ КОМПЕТЕНТНОСТИ ПРИ АТТЕСТАЦИИ НА ПЕРВУЮ И ВЫСШУЮ КАТЕГОРИИ ПЕДАГОГИЧЕСКИХ РАБОТНИКОВ </a:t>
            </a:r>
            <a:endParaRPr/>
          </a:p>
        </p:txBody>
      </p:sp>
      <p:sp>
        <p:nvSpPr>
          <p:cNvPr id="458" name="Google Shape;458;p61"/>
          <p:cNvSpPr txBox="1">
            <a:spLocks noGrp="1"/>
          </p:cNvSpPr>
          <p:nvPr>
            <p:ph type="body" idx="1"/>
          </p:nvPr>
        </p:nvSpPr>
        <p:spPr>
          <a:xfrm>
            <a:off x="250825" y="2205037"/>
            <a:ext cx="8642350" cy="38957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6800" rIns="90000" bIns="46800" anchor="t" anchorCtr="0">
            <a:noAutofit/>
          </a:bodyPr>
          <a:lstStyle/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Times New Roman"/>
              <a:buNone/>
            </a:pPr>
            <a:r>
              <a:rPr lang="en-US" sz="2800" b="0" i="0" u="none">
                <a:solidFill>
                  <a:srgbClr val="003366"/>
                </a:solidFill>
                <a:latin typeface="Arial"/>
                <a:ea typeface="Arial"/>
                <a:cs typeface="Arial"/>
                <a:sym typeface="Arial"/>
              </a:rPr>
              <a:t>Проведение </a:t>
            </a:r>
            <a:r>
              <a:rPr lang="en-US" sz="2800" b="0" i="0" u="sng">
                <a:solidFill>
                  <a:srgbClr val="003366"/>
                </a:solidFill>
                <a:latin typeface="Arial"/>
                <a:ea typeface="Arial"/>
                <a:cs typeface="Arial"/>
                <a:sym typeface="Arial"/>
              </a:rPr>
              <a:t>открытых</a:t>
            </a:r>
            <a:r>
              <a:rPr lang="en-US" sz="2800" b="0" i="0" u="none">
                <a:solidFill>
                  <a:srgbClr val="003366"/>
                </a:solidFill>
                <a:latin typeface="Arial"/>
                <a:ea typeface="Arial"/>
                <a:cs typeface="Arial"/>
                <a:sym typeface="Arial"/>
              </a:rPr>
              <a:t> учебных занятий, мероприятий, мастер-классов и другое</a:t>
            </a:r>
            <a:endParaRPr/>
          </a:p>
          <a:p>
            <a:pPr marL="342900" marR="0" lvl="0" indent="-342900" algn="l" rtl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Times New Roman"/>
              <a:buNone/>
            </a:pPr>
            <a:r>
              <a:rPr lang="en-US" sz="2800" b="0" i="0" u="sng">
                <a:solidFill>
                  <a:srgbClr val="003366"/>
                </a:solidFill>
                <a:latin typeface="Arial"/>
                <a:ea typeface="Arial"/>
                <a:cs typeface="Arial"/>
                <a:sym typeface="Arial"/>
              </a:rPr>
              <a:t>Выступления</a:t>
            </a:r>
            <a:r>
              <a:rPr lang="en-US" sz="2800" b="0" i="0" u="none">
                <a:solidFill>
                  <a:srgbClr val="003366"/>
                </a:solidFill>
                <a:latin typeface="Arial"/>
                <a:ea typeface="Arial"/>
                <a:cs typeface="Arial"/>
                <a:sym typeface="Arial"/>
              </a:rPr>
              <a:t> на педагогических советах, семинарах, секциях методических объединений, научно-практических конференциях</a:t>
            </a:r>
            <a:endParaRPr/>
          </a:p>
          <a:p>
            <a:pPr marL="342900" marR="0" lvl="0" indent="-342900" algn="l" rtl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Times New Roman"/>
              <a:buNone/>
            </a:pPr>
            <a:r>
              <a:rPr lang="en-US" sz="2800" b="0" i="0" u="sng">
                <a:solidFill>
                  <a:srgbClr val="003366"/>
                </a:solidFill>
                <a:latin typeface="Arial"/>
                <a:ea typeface="Arial"/>
                <a:cs typeface="Arial"/>
                <a:sym typeface="Arial"/>
              </a:rPr>
              <a:t>Распространение опыта </a:t>
            </a:r>
            <a:r>
              <a:rPr lang="en-US" sz="2800" b="0" i="0" u="none">
                <a:solidFill>
                  <a:srgbClr val="003366"/>
                </a:solidFill>
                <a:latin typeface="Arial"/>
                <a:ea typeface="Arial"/>
                <a:cs typeface="Arial"/>
                <a:sym typeface="Arial"/>
              </a:rPr>
              <a:t>практических результатов профессиональной деятельности в системе </a:t>
            </a:r>
            <a:r>
              <a:rPr lang="en-US" sz="2800" b="0" i="0" u="sng">
                <a:solidFill>
                  <a:srgbClr val="003366"/>
                </a:solidFill>
                <a:latin typeface="Arial"/>
                <a:ea typeface="Arial"/>
                <a:cs typeface="Arial"/>
                <a:sym typeface="Arial"/>
              </a:rPr>
              <a:t>педагогического образования, переподготовки и повышения квалификации </a:t>
            </a:r>
            <a:endParaRPr/>
          </a:p>
          <a:p>
            <a:pPr marL="342900" marR="0" lvl="0" indent="-342900" algn="l" rtl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Times New Roman"/>
              <a:buNone/>
            </a:pPr>
            <a:r>
              <a:rPr lang="en-US" sz="2800" b="0" i="0" u="none">
                <a:solidFill>
                  <a:srgbClr val="003366"/>
                </a:solidFill>
                <a:latin typeface="Arial"/>
                <a:ea typeface="Arial"/>
                <a:cs typeface="Arial"/>
                <a:sym typeface="Arial"/>
              </a:rPr>
              <a:t>    </a:t>
            </a:r>
            <a:endParaRPr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4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3" name="Google Shape;463;p62"/>
          <p:cNvSpPr txBox="1">
            <a:spLocks noGrp="1"/>
          </p:cNvSpPr>
          <p:nvPr>
            <p:ph type="title"/>
          </p:nvPr>
        </p:nvSpPr>
        <p:spPr>
          <a:xfrm>
            <a:off x="468312" y="257175"/>
            <a:ext cx="8675687" cy="1568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6800" rIns="90000" bIns="46800" anchor="b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en-US" sz="2400" b="1" i="0" u="none">
                <a:solidFill>
                  <a:srgbClr val="006666"/>
                </a:solidFill>
                <a:latin typeface="Arial"/>
                <a:ea typeface="Arial"/>
                <a:cs typeface="Arial"/>
                <a:sym typeface="Arial"/>
              </a:rPr>
              <a:t>ПОКАЗАТЕЛИ ПРОФЕССИОНАЛЬНОЙ КОМПЕТЕНТНОСТИ ПРИ АТТЕСТАЦИИ НА ПЕРВУЮ И ВЫСШУЮ КАТЕГОРИИ ПЕДАГОГИЧЕСКИХ РАБОТНИКОВ </a:t>
            </a:r>
            <a:endParaRPr/>
          </a:p>
        </p:txBody>
      </p:sp>
      <p:sp>
        <p:nvSpPr>
          <p:cNvPr id="464" name="Google Shape;464;p62"/>
          <p:cNvSpPr txBox="1">
            <a:spLocks noGrp="1"/>
          </p:cNvSpPr>
          <p:nvPr>
            <p:ph type="body" idx="1"/>
          </p:nvPr>
        </p:nvSpPr>
        <p:spPr>
          <a:xfrm>
            <a:off x="323850" y="2362200"/>
            <a:ext cx="8640762" cy="37385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6800" rIns="90000" bIns="46800" anchor="t" anchorCtr="0">
            <a:noAutofit/>
          </a:bodyPr>
          <a:lstStyle/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Times New Roman"/>
              <a:buNone/>
            </a:pPr>
            <a:r>
              <a:rPr lang="en-US" sz="2800" b="0" i="0" u="none">
                <a:solidFill>
                  <a:srgbClr val="003366"/>
                </a:solidFill>
                <a:latin typeface="Arial"/>
                <a:ea typeface="Arial"/>
                <a:cs typeface="Arial"/>
                <a:sym typeface="Arial"/>
              </a:rPr>
              <a:t>Наличие научно-методических, учебно-методических </a:t>
            </a:r>
            <a:r>
              <a:rPr lang="en-US" sz="2800" b="0" i="0" u="sng">
                <a:solidFill>
                  <a:srgbClr val="003366"/>
                </a:solidFill>
                <a:latin typeface="Arial"/>
                <a:ea typeface="Arial"/>
                <a:cs typeface="Arial"/>
                <a:sym typeface="Arial"/>
              </a:rPr>
              <a:t>публикаций</a:t>
            </a:r>
            <a:r>
              <a:rPr lang="en-US" sz="2800" b="0" i="0" u="none">
                <a:solidFill>
                  <a:srgbClr val="003366"/>
                </a:solidFill>
                <a:latin typeface="Arial"/>
                <a:ea typeface="Arial"/>
                <a:cs typeface="Arial"/>
                <a:sym typeface="Arial"/>
              </a:rPr>
              <a:t>, учебно-методических разработок по проблемам образования и воспитания обучающихся</a:t>
            </a:r>
            <a:endParaRPr/>
          </a:p>
          <a:p>
            <a:pPr marL="342900" marR="0" lvl="0" indent="-342900" algn="l" rtl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Times New Roman"/>
              <a:buNone/>
            </a:pPr>
            <a:r>
              <a:rPr lang="en-US" sz="2800" b="0" i="0" u="sng">
                <a:solidFill>
                  <a:srgbClr val="003366"/>
                </a:solidFill>
                <a:latin typeface="Arial"/>
                <a:ea typeface="Arial"/>
                <a:cs typeface="Arial"/>
                <a:sym typeface="Arial"/>
              </a:rPr>
              <a:t>Непрерывность образования </a:t>
            </a:r>
            <a:r>
              <a:rPr lang="en-US" sz="2800" b="0" i="0" u="none">
                <a:solidFill>
                  <a:srgbClr val="003366"/>
                </a:solidFill>
                <a:latin typeface="Arial"/>
                <a:ea typeface="Arial"/>
                <a:cs typeface="Arial"/>
                <a:sym typeface="Arial"/>
              </a:rPr>
              <a:t>педагогического работника (не реже, чем 1 раз в 5 лет)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Google Shape;249;p37"/>
          <p:cNvSpPr txBox="1">
            <a:spLocks noGrp="1"/>
          </p:cNvSpPr>
          <p:nvPr>
            <p:ph type="title"/>
          </p:nvPr>
        </p:nvSpPr>
        <p:spPr>
          <a:xfrm>
            <a:off x="833437" y="257175"/>
            <a:ext cx="7773987" cy="1568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6800" rIns="90000" bIns="46800" anchor="b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3600" b="1">
              <a:solidFill>
                <a:srgbClr val="006666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0" name="Google Shape;250;p37"/>
          <p:cNvSpPr txBox="1">
            <a:spLocks noGrp="1"/>
          </p:cNvSpPr>
          <p:nvPr>
            <p:ph type="body" idx="1"/>
          </p:nvPr>
        </p:nvSpPr>
        <p:spPr>
          <a:xfrm>
            <a:off x="838200" y="2362200"/>
            <a:ext cx="7686675" cy="37385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16510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Times New Roman"/>
              <a:buNone/>
            </a:pPr>
            <a:endParaRPr sz="2800">
              <a:solidFill>
                <a:srgbClr val="003366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51" name="Google Shape;251;p3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52" name="Google Shape;252;p3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11187" y="0"/>
            <a:ext cx="1619250" cy="9080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3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" name="Google Shape;313;p47"/>
          <p:cNvSpPr txBox="1">
            <a:spLocks noGrp="1"/>
          </p:cNvSpPr>
          <p:nvPr>
            <p:ph type="title"/>
          </p:nvPr>
        </p:nvSpPr>
        <p:spPr>
          <a:xfrm>
            <a:off x="785812" y="1000125"/>
            <a:ext cx="7821612" cy="13573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6800" rIns="90000" bIns="46800" anchor="b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</a:pPr>
            <a:r>
              <a:rPr lang="en-US" sz="3600" b="1" i="0" u="none">
                <a:solidFill>
                  <a:srgbClr val="006666"/>
                </a:solidFill>
                <a:latin typeface="Arial"/>
                <a:ea typeface="Arial"/>
                <a:cs typeface="Arial"/>
                <a:sym typeface="Arial"/>
              </a:rPr>
              <a:t>Личный план самообразования преподавателя</a:t>
            </a:r>
            <a:br>
              <a:rPr lang="en-US" sz="3600" b="1" i="0" u="none">
                <a:solidFill>
                  <a:srgbClr val="006666"/>
                </a:solidFill>
                <a:latin typeface="Arial"/>
                <a:ea typeface="Arial"/>
                <a:cs typeface="Arial"/>
                <a:sym typeface="Arial"/>
              </a:rPr>
            </a:br>
            <a:endParaRPr/>
          </a:p>
        </p:txBody>
      </p:sp>
      <p:sp>
        <p:nvSpPr>
          <p:cNvPr id="314" name="Google Shape;314;p47"/>
          <p:cNvSpPr txBox="1">
            <a:spLocks noGrp="1"/>
          </p:cNvSpPr>
          <p:nvPr>
            <p:ph type="body" idx="1"/>
          </p:nvPr>
        </p:nvSpPr>
        <p:spPr>
          <a:xfrm>
            <a:off x="838200" y="2362200"/>
            <a:ext cx="7686675" cy="37385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6800" rIns="90000" bIns="468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Times New Roman"/>
              <a:buNone/>
            </a:pPr>
            <a:r>
              <a:rPr lang="en-US" sz="2800" b="0" i="0" u="none">
                <a:solidFill>
                  <a:srgbClr val="003366"/>
                </a:solidFill>
                <a:latin typeface="Arial"/>
                <a:ea typeface="Arial"/>
                <a:cs typeface="Arial"/>
                <a:sym typeface="Arial"/>
              </a:rPr>
              <a:t>• </a:t>
            </a:r>
            <a:r>
              <a:rPr lang="en-US" sz="2800" b="1" i="0" u="none">
                <a:solidFill>
                  <a:srgbClr val="003366"/>
                </a:solidFill>
                <a:latin typeface="Arial"/>
                <a:ea typeface="Arial"/>
                <a:cs typeface="Arial"/>
                <a:sym typeface="Arial"/>
              </a:rPr>
              <a:t>название темы</a:t>
            </a:r>
            <a:br>
              <a:rPr lang="en-US" sz="2800" b="1" i="0" u="none">
                <a:solidFill>
                  <a:srgbClr val="003366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2800" b="1" i="0" u="none">
                <a:solidFill>
                  <a:srgbClr val="003366"/>
                </a:solidFill>
                <a:latin typeface="Arial"/>
                <a:ea typeface="Arial"/>
                <a:cs typeface="Arial"/>
                <a:sym typeface="Arial"/>
              </a:rPr>
              <a:t>• цель</a:t>
            </a:r>
            <a:br>
              <a:rPr lang="en-US" sz="2800" b="1" i="0" u="none">
                <a:solidFill>
                  <a:srgbClr val="003366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2800" b="1" i="0" u="none">
                <a:solidFill>
                  <a:srgbClr val="003366"/>
                </a:solidFill>
                <a:latin typeface="Arial"/>
                <a:ea typeface="Arial"/>
                <a:cs typeface="Arial"/>
                <a:sym typeface="Arial"/>
              </a:rPr>
              <a:t>• задачи</a:t>
            </a:r>
            <a:br>
              <a:rPr lang="en-US" sz="2800" b="1" i="0" u="none">
                <a:solidFill>
                  <a:srgbClr val="003366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2800" b="1" i="0" u="none">
                <a:solidFill>
                  <a:srgbClr val="003366"/>
                </a:solidFill>
                <a:latin typeface="Arial"/>
                <a:ea typeface="Arial"/>
                <a:cs typeface="Arial"/>
                <a:sym typeface="Arial"/>
              </a:rPr>
              <a:t>• предполагаемый результат </a:t>
            </a:r>
            <a:r>
              <a:rPr lang="en-US" sz="2000" b="0" i="0" u="none">
                <a:solidFill>
                  <a:srgbClr val="003366"/>
                </a:solidFill>
                <a:latin typeface="Arial"/>
                <a:ea typeface="Arial"/>
                <a:cs typeface="Arial"/>
                <a:sym typeface="Arial"/>
              </a:rPr>
              <a:t>(доклад, обобщение опыта, внедрение технологии, повышение качества обучения и т.д.)</a:t>
            </a:r>
            <a:r>
              <a:rPr lang="en-US" sz="2800" b="0" i="0" u="none">
                <a:solidFill>
                  <a:srgbClr val="003366"/>
                </a:solidFill>
                <a:latin typeface="Arial"/>
                <a:ea typeface="Arial"/>
                <a:cs typeface="Arial"/>
                <a:sym typeface="Arial"/>
              </a:rPr>
              <a:t/>
            </a:r>
            <a:br>
              <a:rPr lang="en-US" sz="2800" b="0" i="0" u="none">
                <a:solidFill>
                  <a:srgbClr val="003366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2800" b="0" i="0" u="none">
                <a:solidFill>
                  <a:srgbClr val="003366"/>
                </a:solidFill>
                <a:latin typeface="Arial"/>
                <a:ea typeface="Arial"/>
                <a:cs typeface="Arial"/>
                <a:sym typeface="Arial"/>
              </a:rPr>
              <a:t>• </a:t>
            </a:r>
            <a:r>
              <a:rPr lang="en-US" sz="2800" b="1" i="0" u="none">
                <a:solidFill>
                  <a:srgbClr val="003366"/>
                </a:solidFill>
                <a:latin typeface="Arial"/>
                <a:ea typeface="Arial"/>
                <a:cs typeface="Arial"/>
                <a:sym typeface="Arial"/>
              </a:rPr>
              <a:t>этапы работы </a:t>
            </a:r>
            <a:r>
              <a:rPr lang="en-US" sz="2000" b="0" i="0" u="none">
                <a:solidFill>
                  <a:srgbClr val="003366"/>
                </a:solidFill>
                <a:latin typeface="Arial"/>
                <a:ea typeface="Arial"/>
                <a:cs typeface="Arial"/>
                <a:sym typeface="Arial"/>
              </a:rPr>
              <a:t>(изучить – подготовительный; апробировать – практический; обобщить – обобщающий; применить - внедренческий)</a:t>
            </a:r>
            <a:r>
              <a:rPr lang="en-US" sz="2800" b="0" i="0" u="none">
                <a:solidFill>
                  <a:srgbClr val="003366"/>
                </a:solidFill>
                <a:latin typeface="Arial"/>
                <a:ea typeface="Arial"/>
                <a:cs typeface="Arial"/>
                <a:sym typeface="Arial"/>
              </a:rPr>
              <a:t/>
            </a:r>
            <a:br>
              <a:rPr lang="en-US" sz="2800" b="0" i="0" u="none">
                <a:solidFill>
                  <a:srgbClr val="003366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2800" b="0" i="0" u="none">
                <a:solidFill>
                  <a:srgbClr val="003366"/>
                </a:solidFill>
                <a:latin typeface="Arial"/>
                <a:ea typeface="Arial"/>
                <a:cs typeface="Arial"/>
                <a:sym typeface="Arial"/>
              </a:rPr>
              <a:t>• </a:t>
            </a:r>
            <a:r>
              <a:rPr lang="en-US" sz="2800" b="1" i="0" u="none">
                <a:solidFill>
                  <a:srgbClr val="003366"/>
                </a:solidFill>
                <a:latin typeface="Arial"/>
                <a:ea typeface="Arial"/>
                <a:cs typeface="Arial"/>
                <a:sym typeface="Arial"/>
              </a:rPr>
              <a:t>сроки выполнения каждого этапа</a:t>
            </a:r>
            <a:r>
              <a:rPr lang="en-US" sz="2800" b="0" i="0" u="none">
                <a:solidFill>
                  <a:srgbClr val="003366"/>
                </a:solidFill>
                <a:latin typeface="Arial"/>
                <a:ea typeface="Arial"/>
                <a:cs typeface="Arial"/>
                <a:sym typeface="Arial"/>
              </a:rPr>
              <a:t/>
            </a:r>
            <a:br>
              <a:rPr lang="en-US" sz="2800" b="0" i="0" u="none">
                <a:solidFill>
                  <a:srgbClr val="003366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2400" b="0" i="0" u="none">
                <a:solidFill>
                  <a:srgbClr val="003366"/>
                </a:solidFill>
                <a:latin typeface="Arial"/>
                <a:ea typeface="Arial"/>
                <a:cs typeface="Arial"/>
                <a:sym typeface="Arial"/>
              </a:rPr>
              <a:t/>
            </a:r>
            <a:br>
              <a:rPr lang="en-US" sz="2400" b="0" i="0" u="none">
                <a:solidFill>
                  <a:srgbClr val="003366"/>
                </a:solidFill>
                <a:latin typeface="Arial"/>
                <a:ea typeface="Arial"/>
                <a:cs typeface="Arial"/>
                <a:sym typeface="Arial"/>
              </a:rPr>
            </a:br>
            <a:endParaRPr/>
          </a:p>
        </p:txBody>
      </p:sp>
      <p:pic>
        <p:nvPicPr>
          <p:cNvPr id="315" name="Google Shape;315;p47" descr="C:\Documents and Settings\Администратор.VISTA.000\Рабочий стол\школа вопщм....(\проект\post-8-1164666512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434072" y="1543551"/>
            <a:ext cx="1567083" cy="176657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3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" name="Google Shape;320;p48"/>
          <p:cNvSpPr txBox="1">
            <a:spLocks noGrp="1"/>
          </p:cNvSpPr>
          <p:nvPr>
            <p:ph type="title"/>
          </p:nvPr>
        </p:nvSpPr>
        <p:spPr>
          <a:xfrm>
            <a:off x="785812" y="1000125"/>
            <a:ext cx="7821612" cy="13573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6800" rIns="90000" bIns="46800" anchor="b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</a:pPr>
            <a:r>
              <a:rPr lang="en-US" sz="3600" b="1" i="0" u="none">
                <a:solidFill>
                  <a:srgbClr val="006666"/>
                </a:solidFill>
                <a:latin typeface="Arial"/>
                <a:ea typeface="Arial"/>
                <a:cs typeface="Arial"/>
                <a:sym typeface="Arial"/>
              </a:rPr>
              <a:t>Личный план самообразования преподавателя</a:t>
            </a:r>
            <a:br>
              <a:rPr lang="en-US" sz="3600" b="1" i="0" u="none">
                <a:solidFill>
                  <a:srgbClr val="006666"/>
                </a:solidFill>
                <a:latin typeface="Arial"/>
                <a:ea typeface="Arial"/>
                <a:cs typeface="Arial"/>
                <a:sym typeface="Arial"/>
              </a:rPr>
            </a:br>
            <a:endParaRPr/>
          </a:p>
        </p:txBody>
      </p:sp>
      <p:sp>
        <p:nvSpPr>
          <p:cNvPr id="321" name="Google Shape;321;p48"/>
          <p:cNvSpPr txBox="1">
            <a:spLocks noGrp="1"/>
          </p:cNvSpPr>
          <p:nvPr>
            <p:ph type="body" idx="1"/>
          </p:nvPr>
        </p:nvSpPr>
        <p:spPr>
          <a:xfrm>
            <a:off x="838200" y="1989137"/>
            <a:ext cx="6470650" cy="4111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6800" rIns="90000" bIns="468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Times New Roman"/>
              <a:buNone/>
            </a:pPr>
            <a:r>
              <a:rPr lang="en-US" sz="2400" b="0" i="0" u="none" dirty="0">
                <a:solidFill>
                  <a:srgbClr val="003366"/>
                </a:solidFill>
                <a:latin typeface="Arial"/>
                <a:ea typeface="Arial"/>
                <a:cs typeface="Arial"/>
                <a:sym typeface="Arial"/>
              </a:rPr>
              <a:t/>
            </a:r>
            <a:br>
              <a:rPr lang="en-US" sz="2400" b="0" i="0" u="none" dirty="0">
                <a:solidFill>
                  <a:srgbClr val="003366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2400" b="0" i="0" u="none" dirty="0">
                <a:solidFill>
                  <a:srgbClr val="003366"/>
                </a:solidFill>
                <a:latin typeface="Arial"/>
                <a:ea typeface="Arial"/>
                <a:cs typeface="Arial"/>
                <a:sym typeface="Arial"/>
              </a:rPr>
              <a:t>• </a:t>
            </a:r>
            <a:r>
              <a:rPr lang="en-US" sz="2800" b="1" i="0" u="none" dirty="0" err="1">
                <a:solidFill>
                  <a:srgbClr val="003366"/>
                </a:solidFill>
                <a:latin typeface="Arial"/>
                <a:ea typeface="Arial"/>
                <a:cs typeface="Arial"/>
                <a:sym typeface="Arial"/>
              </a:rPr>
              <a:t>содержание</a:t>
            </a:r>
            <a:r>
              <a:rPr lang="en-US" sz="2800" b="1" i="0" u="none" dirty="0">
                <a:solidFill>
                  <a:srgbClr val="00336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800" b="1" i="0" u="none" dirty="0" err="1">
                <a:solidFill>
                  <a:srgbClr val="003366"/>
                </a:solidFill>
                <a:latin typeface="Arial"/>
                <a:ea typeface="Arial"/>
                <a:cs typeface="Arial"/>
                <a:sym typeface="Arial"/>
              </a:rPr>
              <a:t>работы</a:t>
            </a:r>
            <a:r>
              <a:rPr lang="en-US" sz="2800" b="1" i="0" u="none" dirty="0">
                <a:solidFill>
                  <a:srgbClr val="003366"/>
                </a:solidFill>
                <a:latin typeface="Arial"/>
                <a:ea typeface="Arial"/>
                <a:cs typeface="Arial"/>
                <a:sym typeface="Arial"/>
              </a:rPr>
              <a:t/>
            </a:r>
            <a:br>
              <a:rPr lang="en-US" sz="2800" b="1" i="0" u="none" dirty="0">
                <a:solidFill>
                  <a:srgbClr val="003366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2800" b="1" i="0" u="none" dirty="0">
                <a:solidFill>
                  <a:srgbClr val="003366"/>
                </a:solidFill>
                <a:latin typeface="Arial"/>
                <a:ea typeface="Arial"/>
                <a:cs typeface="Arial"/>
                <a:sym typeface="Arial"/>
              </a:rPr>
              <a:t>• </a:t>
            </a:r>
            <a:r>
              <a:rPr lang="en-US" sz="2800" b="1" i="0" u="none" dirty="0" err="1">
                <a:solidFill>
                  <a:srgbClr val="003366"/>
                </a:solidFill>
                <a:latin typeface="Arial"/>
                <a:ea typeface="Arial"/>
                <a:cs typeface="Arial"/>
                <a:sym typeface="Arial"/>
              </a:rPr>
              <a:t>способ</a:t>
            </a:r>
            <a:r>
              <a:rPr lang="en-US" sz="2800" b="1" i="0" u="none" dirty="0">
                <a:solidFill>
                  <a:srgbClr val="00336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800" b="1" i="0" u="none" dirty="0" err="1">
                <a:solidFill>
                  <a:srgbClr val="003366"/>
                </a:solidFill>
                <a:latin typeface="Arial"/>
                <a:ea typeface="Arial"/>
                <a:cs typeface="Arial"/>
                <a:sym typeface="Arial"/>
              </a:rPr>
              <a:t>демонстрации</a:t>
            </a:r>
            <a:r>
              <a:rPr lang="en-US" sz="2800" b="1" i="0" u="none" dirty="0">
                <a:solidFill>
                  <a:srgbClr val="00336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800" b="1" i="0" u="none" dirty="0" err="1">
                <a:solidFill>
                  <a:srgbClr val="003366"/>
                </a:solidFill>
                <a:latin typeface="Arial"/>
                <a:ea typeface="Arial"/>
                <a:cs typeface="Arial"/>
                <a:sym typeface="Arial"/>
              </a:rPr>
              <a:t>результата</a:t>
            </a:r>
            <a:r>
              <a:rPr lang="en-US" sz="2800" b="1" i="0" u="none" dirty="0">
                <a:solidFill>
                  <a:srgbClr val="00336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800" b="1" i="0" u="none" dirty="0" err="1">
                <a:solidFill>
                  <a:srgbClr val="003366"/>
                </a:solidFill>
                <a:latin typeface="Arial"/>
                <a:ea typeface="Arial"/>
                <a:cs typeface="Arial"/>
                <a:sym typeface="Arial"/>
              </a:rPr>
              <a:t>проделанной</a:t>
            </a:r>
            <a:r>
              <a:rPr lang="en-US" sz="2800" b="1" i="0" u="none" dirty="0">
                <a:solidFill>
                  <a:srgbClr val="00336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800" b="1" i="0" u="none" dirty="0" err="1">
                <a:solidFill>
                  <a:srgbClr val="003366"/>
                </a:solidFill>
                <a:latin typeface="Arial"/>
                <a:ea typeface="Arial"/>
                <a:cs typeface="Arial"/>
                <a:sym typeface="Arial"/>
              </a:rPr>
              <a:t>работы</a:t>
            </a:r>
            <a:r>
              <a:rPr lang="en-US" sz="2800" b="1" i="0" u="none" dirty="0">
                <a:solidFill>
                  <a:srgbClr val="00336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000" b="0" i="0" u="none" dirty="0">
                <a:solidFill>
                  <a:srgbClr val="003366"/>
                </a:solidFill>
                <a:latin typeface="Arial"/>
                <a:ea typeface="Arial"/>
                <a:cs typeface="Arial"/>
                <a:sym typeface="Arial"/>
              </a:rPr>
              <a:t>(</a:t>
            </a:r>
            <a:r>
              <a:rPr lang="en-US" sz="2000" b="0" i="0" u="none" dirty="0" err="1">
                <a:solidFill>
                  <a:srgbClr val="003366"/>
                </a:solidFill>
                <a:latin typeface="Arial"/>
                <a:ea typeface="Arial"/>
                <a:cs typeface="Arial"/>
                <a:sym typeface="Arial"/>
              </a:rPr>
              <a:t>открытый</a:t>
            </a:r>
            <a:r>
              <a:rPr lang="en-US" sz="2000" b="0" i="0" u="none" dirty="0">
                <a:solidFill>
                  <a:srgbClr val="00336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000" b="0" i="0" u="none" dirty="0" err="1">
                <a:solidFill>
                  <a:srgbClr val="003366"/>
                </a:solidFill>
                <a:latin typeface="Arial"/>
                <a:ea typeface="Arial"/>
                <a:cs typeface="Arial"/>
                <a:sym typeface="Arial"/>
              </a:rPr>
              <a:t>урок</a:t>
            </a:r>
            <a:r>
              <a:rPr lang="en-US" sz="2000" b="0" i="0" u="none" dirty="0">
                <a:solidFill>
                  <a:srgbClr val="003366"/>
                </a:solidFill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2000" b="0" i="0" u="none" dirty="0" err="1">
                <a:solidFill>
                  <a:srgbClr val="003366"/>
                </a:solidFill>
                <a:latin typeface="Arial"/>
                <a:ea typeface="Arial"/>
                <a:cs typeface="Arial"/>
                <a:sym typeface="Arial"/>
              </a:rPr>
              <a:t>размещенная</a:t>
            </a:r>
            <a:r>
              <a:rPr lang="en-US" sz="2000" b="0" i="0" u="none" dirty="0">
                <a:solidFill>
                  <a:srgbClr val="00336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000" b="0" i="0" u="none" dirty="0" err="1">
                <a:solidFill>
                  <a:srgbClr val="003366"/>
                </a:solidFill>
                <a:latin typeface="Arial"/>
                <a:ea typeface="Arial"/>
                <a:cs typeface="Arial"/>
                <a:sym typeface="Arial"/>
              </a:rPr>
              <a:t>на</a:t>
            </a:r>
            <a:r>
              <a:rPr lang="en-US" sz="2000" b="0" i="0" u="none" dirty="0">
                <a:solidFill>
                  <a:srgbClr val="00336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000" b="0" i="0" u="none" dirty="0" err="1">
                <a:solidFill>
                  <a:srgbClr val="003366"/>
                </a:solidFill>
                <a:latin typeface="Arial"/>
                <a:ea typeface="Arial"/>
                <a:cs typeface="Arial"/>
                <a:sym typeface="Arial"/>
              </a:rPr>
              <a:t>сайте</a:t>
            </a:r>
            <a:r>
              <a:rPr lang="en-US" sz="2000" b="0" i="0" u="none" dirty="0">
                <a:solidFill>
                  <a:srgbClr val="00336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000" b="0" i="0" u="none" dirty="0" err="1">
                <a:solidFill>
                  <a:srgbClr val="003366"/>
                </a:solidFill>
                <a:latin typeface="Arial"/>
                <a:ea typeface="Arial"/>
                <a:cs typeface="Arial"/>
                <a:sym typeface="Arial"/>
              </a:rPr>
              <a:t>статья</a:t>
            </a:r>
            <a:r>
              <a:rPr lang="en-US" sz="2000" b="0" i="0" u="none" dirty="0">
                <a:solidFill>
                  <a:srgbClr val="003366"/>
                </a:solidFill>
                <a:latin typeface="Arial"/>
                <a:ea typeface="Arial"/>
                <a:cs typeface="Arial"/>
                <a:sym typeface="Arial"/>
              </a:rPr>
              <a:t> и </a:t>
            </a:r>
            <a:r>
              <a:rPr lang="en-US" sz="2000" b="0" i="0" u="none" dirty="0" err="1">
                <a:solidFill>
                  <a:srgbClr val="003366"/>
                </a:solidFill>
                <a:latin typeface="Arial"/>
                <a:ea typeface="Arial"/>
                <a:cs typeface="Arial"/>
                <a:sym typeface="Arial"/>
              </a:rPr>
              <a:t>др</a:t>
            </a:r>
            <a:r>
              <a:rPr lang="en-US" sz="2000" b="0" i="0" u="none" dirty="0">
                <a:solidFill>
                  <a:srgbClr val="003366"/>
                </a:solidFill>
                <a:latin typeface="Arial"/>
                <a:ea typeface="Arial"/>
                <a:cs typeface="Arial"/>
                <a:sym typeface="Arial"/>
              </a:rPr>
              <a:t>.)</a:t>
            </a:r>
            <a:r>
              <a:rPr lang="en-US" sz="2800" b="1" i="0" u="none" dirty="0">
                <a:solidFill>
                  <a:srgbClr val="003366"/>
                </a:solidFill>
                <a:latin typeface="Arial"/>
                <a:ea typeface="Arial"/>
                <a:cs typeface="Arial"/>
                <a:sym typeface="Arial"/>
              </a:rPr>
              <a:t/>
            </a:r>
            <a:br>
              <a:rPr lang="en-US" sz="2800" b="1" i="0" u="none" dirty="0">
                <a:solidFill>
                  <a:srgbClr val="003366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2800" b="1" i="0" u="none" dirty="0">
                <a:solidFill>
                  <a:srgbClr val="003366"/>
                </a:solidFill>
                <a:latin typeface="Arial"/>
                <a:ea typeface="Arial"/>
                <a:cs typeface="Arial"/>
                <a:sym typeface="Arial"/>
              </a:rPr>
              <a:t>• </a:t>
            </a:r>
            <a:r>
              <a:rPr lang="en-US" sz="2800" b="1" i="0" u="none" dirty="0" err="1">
                <a:solidFill>
                  <a:srgbClr val="003366"/>
                </a:solidFill>
                <a:latin typeface="Arial"/>
                <a:ea typeface="Arial"/>
                <a:cs typeface="Arial"/>
                <a:sym typeface="Arial"/>
              </a:rPr>
              <a:t>форма</a:t>
            </a:r>
            <a:r>
              <a:rPr lang="en-US" sz="2800" b="1" i="0" u="none" dirty="0">
                <a:solidFill>
                  <a:srgbClr val="00336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800" b="1" i="0" u="none" dirty="0" err="1">
                <a:solidFill>
                  <a:srgbClr val="003366"/>
                </a:solidFill>
                <a:latin typeface="Arial"/>
                <a:ea typeface="Arial"/>
                <a:cs typeface="Arial"/>
                <a:sym typeface="Arial"/>
              </a:rPr>
              <a:t>отчета</a:t>
            </a:r>
            <a:r>
              <a:rPr lang="en-US" sz="2800" b="1" i="0" u="none" dirty="0">
                <a:solidFill>
                  <a:srgbClr val="00336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800" b="1" i="0" u="none" dirty="0" err="1">
                <a:solidFill>
                  <a:srgbClr val="003366"/>
                </a:solidFill>
                <a:latin typeface="Arial"/>
                <a:ea typeface="Arial"/>
                <a:cs typeface="Arial"/>
                <a:sym typeface="Arial"/>
              </a:rPr>
              <a:t>по</a:t>
            </a:r>
            <a:r>
              <a:rPr lang="en-US" sz="2800" b="1" i="0" u="none" dirty="0">
                <a:solidFill>
                  <a:srgbClr val="00336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800" b="1" i="0" u="none" dirty="0" err="1">
                <a:solidFill>
                  <a:srgbClr val="003366"/>
                </a:solidFill>
                <a:latin typeface="Arial"/>
                <a:ea typeface="Arial"/>
                <a:cs typeface="Arial"/>
                <a:sym typeface="Arial"/>
              </a:rPr>
              <a:t>проделанной</a:t>
            </a:r>
            <a:r>
              <a:rPr lang="en-US" sz="2800" b="1" i="0" u="none" dirty="0">
                <a:solidFill>
                  <a:srgbClr val="00336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800" b="1" i="0" u="none" dirty="0" err="1">
                <a:solidFill>
                  <a:srgbClr val="003366"/>
                </a:solidFill>
                <a:latin typeface="Arial"/>
                <a:ea typeface="Arial"/>
                <a:cs typeface="Arial"/>
                <a:sym typeface="Arial"/>
              </a:rPr>
              <a:t>работе</a:t>
            </a:r>
            <a:r>
              <a:rPr lang="en-US" sz="2800" b="1" i="0" u="none" dirty="0">
                <a:solidFill>
                  <a:srgbClr val="00336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000" b="0" i="0" u="none" dirty="0">
                <a:solidFill>
                  <a:srgbClr val="003366"/>
                </a:solidFill>
                <a:latin typeface="Arial"/>
                <a:ea typeface="Arial"/>
                <a:cs typeface="Arial"/>
                <a:sym typeface="Arial"/>
              </a:rPr>
              <a:t>(</a:t>
            </a:r>
            <a:r>
              <a:rPr lang="en-US" sz="2000" b="0" i="0" u="none" dirty="0" err="1">
                <a:solidFill>
                  <a:srgbClr val="003366"/>
                </a:solidFill>
                <a:latin typeface="Arial"/>
                <a:ea typeface="Arial"/>
                <a:cs typeface="Arial"/>
                <a:sym typeface="Arial"/>
              </a:rPr>
              <a:t>педагогическое</a:t>
            </a:r>
            <a:r>
              <a:rPr lang="en-US" sz="2000" b="0" i="0" u="none" dirty="0">
                <a:solidFill>
                  <a:srgbClr val="00336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000" b="0" i="0" u="none" dirty="0" err="1">
                <a:solidFill>
                  <a:srgbClr val="003366"/>
                </a:solidFill>
                <a:latin typeface="Arial"/>
                <a:ea typeface="Arial"/>
                <a:cs typeface="Arial"/>
                <a:sym typeface="Arial"/>
              </a:rPr>
              <a:t>портфолио</a:t>
            </a:r>
            <a:r>
              <a:rPr lang="en-US" sz="2000" b="0" i="0" u="none" dirty="0">
                <a:solidFill>
                  <a:srgbClr val="003366"/>
                </a:solidFill>
                <a:latin typeface="Arial"/>
                <a:ea typeface="Arial"/>
                <a:cs typeface="Arial"/>
                <a:sym typeface="Arial"/>
              </a:rPr>
              <a:t>)</a:t>
            </a:r>
            <a:r>
              <a:rPr lang="en-US" sz="2800" b="0" i="0" u="none" dirty="0">
                <a:solidFill>
                  <a:srgbClr val="003366"/>
                </a:solidFill>
                <a:latin typeface="Arial"/>
                <a:ea typeface="Arial"/>
                <a:cs typeface="Arial"/>
                <a:sym typeface="Arial"/>
              </a:rPr>
              <a:t/>
            </a:r>
            <a:br>
              <a:rPr lang="en-US" sz="2800" b="0" i="0" u="none" dirty="0">
                <a:solidFill>
                  <a:srgbClr val="003366"/>
                </a:solidFill>
                <a:latin typeface="Arial"/>
                <a:ea typeface="Arial"/>
                <a:cs typeface="Arial"/>
                <a:sym typeface="Arial"/>
              </a:rPr>
            </a:br>
            <a:endParaRPr dirty="0"/>
          </a:p>
        </p:txBody>
      </p:sp>
      <p:pic>
        <p:nvPicPr>
          <p:cNvPr id="322" name="Google Shape;322;p48" descr="C:\Documents and Settings\Администратор.VISTA.000\Рабочий стол\школа вопщм....(\проект\post-8-1164666512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986016" y="4297679"/>
            <a:ext cx="1804635" cy="192605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3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" name="Google Shape;327;p49"/>
          <p:cNvSpPr txBox="1">
            <a:spLocks noGrp="1"/>
          </p:cNvSpPr>
          <p:nvPr>
            <p:ph type="title"/>
          </p:nvPr>
        </p:nvSpPr>
        <p:spPr>
          <a:xfrm>
            <a:off x="457200" y="260350"/>
            <a:ext cx="8229600" cy="64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6800" rIns="90000" bIns="46800" anchor="b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</a:pPr>
            <a:r>
              <a:rPr lang="en-US" sz="3200" b="1" i="0" u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План работы по самообразованию</a:t>
            </a:r>
            <a:endParaRPr/>
          </a:p>
        </p:txBody>
      </p:sp>
      <p:grpSp>
        <p:nvGrpSpPr>
          <p:cNvPr id="328" name="Google Shape;328;p49"/>
          <p:cNvGrpSpPr/>
          <p:nvPr/>
        </p:nvGrpSpPr>
        <p:grpSpPr>
          <a:xfrm>
            <a:off x="468312" y="981075"/>
            <a:ext cx="8475662" cy="5946775"/>
            <a:chOff x="295" y="618"/>
            <a:chExt cx="5339" cy="3746"/>
          </a:xfrm>
        </p:grpSpPr>
        <p:sp>
          <p:nvSpPr>
            <p:cNvPr id="329" name="Google Shape;329;p49"/>
            <p:cNvSpPr txBox="1"/>
            <p:nvPr/>
          </p:nvSpPr>
          <p:spPr>
            <a:xfrm>
              <a:off x="295" y="618"/>
              <a:ext cx="862" cy="71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68575" tIns="0" rIns="68575" bIns="0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200"/>
                <a:buFont typeface="Arial"/>
                <a:buNone/>
              </a:pPr>
              <a:endParaRPr sz="1200" b="1" i="0" u="none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600"/>
                <a:buFont typeface="Georgia"/>
                <a:buNone/>
              </a:pPr>
              <a:r>
                <a:rPr lang="en-US" sz="1600" b="1" i="0" u="none">
                  <a:solidFill>
                    <a:srgbClr val="FFFFFF"/>
                  </a:solidFill>
                  <a:latin typeface="Georgia"/>
                  <a:ea typeface="Georgia"/>
                  <a:cs typeface="Georgia"/>
                  <a:sym typeface="Georgia"/>
                </a:rPr>
                <a:t>Этапы работы</a:t>
              </a:r>
              <a:endParaRPr/>
            </a:p>
          </p:txBody>
        </p:sp>
        <p:sp>
          <p:nvSpPr>
            <p:cNvPr id="330" name="Google Shape;330;p49"/>
            <p:cNvSpPr txBox="1"/>
            <p:nvPr/>
          </p:nvSpPr>
          <p:spPr>
            <a:xfrm>
              <a:off x="1157" y="618"/>
              <a:ext cx="760" cy="71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68575" tIns="0" rIns="68575" bIns="0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600"/>
                <a:buFont typeface="Arial"/>
                <a:buNone/>
              </a:pPr>
              <a:endParaRPr sz="1600" b="1" i="0" u="none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endParaRPr>
            </a:p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600"/>
                <a:buFont typeface="Georgia"/>
                <a:buNone/>
              </a:pPr>
              <a:r>
                <a:rPr lang="en-US" sz="1600" b="1" i="0" u="none">
                  <a:solidFill>
                    <a:srgbClr val="FFFFFF"/>
                  </a:solidFill>
                  <a:latin typeface="Georgia"/>
                  <a:ea typeface="Georgia"/>
                  <a:cs typeface="Georgia"/>
                  <a:sym typeface="Georgia"/>
                </a:rPr>
                <a:t>Сроки выполнения</a:t>
              </a:r>
              <a:endParaRPr/>
            </a:p>
          </p:txBody>
        </p:sp>
        <p:sp>
          <p:nvSpPr>
            <p:cNvPr id="331" name="Google Shape;331;p49"/>
            <p:cNvSpPr txBox="1"/>
            <p:nvPr/>
          </p:nvSpPr>
          <p:spPr>
            <a:xfrm>
              <a:off x="1917" y="618"/>
              <a:ext cx="1372" cy="71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68575" tIns="0" rIns="68575" bIns="0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800"/>
                <a:buFont typeface="Arial"/>
                <a:buNone/>
              </a:pPr>
              <a:endParaRPr sz="1800" b="1" i="0" u="none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endParaRPr>
            </a:p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600"/>
                <a:buFont typeface="Georgia"/>
                <a:buNone/>
              </a:pPr>
              <a:r>
                <a:rPr lang="en-US" sz="1600" b="1" i="0" u="none">
                  <a:solidFill>
                    <a:srgbClr val="FFFFFF"/>
                  </a:solidFill>
                  <a:latin typeface="Georgia"/>
                  <a:ea typeface="Georgia"/>
                  <a:cs typeface="Georgia"/>
                  <a:sym typeface="Georgia"/>
                </a:rPr>
                <a:t>Содержание работы</a:t>
              </a:r>
              <a:endParaRPr/>
            </a:p>
          </p:txBody>
        </p:sp>
        <p:sp>
          <p:nvSpPr>
            <p:cNvPr id="332" name="Google Shape;332;p49"/>
            <p:cNvSpPr txBox="1"/>
            <p:nvPr/>
          </p:nvSpPr>
          <p:spPr>
            <a:xfrm>
              <a:off x="3289" y="618"/>
              <a:ext cx="1205" cy="71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68575" tIns="0" rIns="68575" bIns="0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800"/>
                <a:buFont typeface="Arial"/>
                <a:buNone/>
              </a:pPr>
              <a:endParaRPr sz="1800" b="1" i="0" u="none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endParaRPr>
            </a:p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600"/>
                <a:buFont typeface="Georgia"/>
                <a:buNone/>
              </a:pPr>
              <a:r>
                <a:rPr lang="en-US" sz="1600" b="1" i="0" u="none">
                  <a:solidFill>
                    <a:srgbClr val="FFFFFF"/>
                  </a:solidFill>
                  <a:latin typeface="Georgia"/>
                  <a:ea typeface="Georgia"/>
                  <a:cs typeface="Georgia"/>
                  <a:sym typeface="Georgia"/>
                </a:rPr>
                <a:t>Практическая деятельность</a:t>
              </a:r>
              <a:endParaRPr/>
            </a:p>
          </p:txBody>
        </p:sp>
        <p:sp>
          <p:nvSpPr>
            <p:cNvPr id="333" name="Google Shape;333;p49"/>
            <p:cNvSpPr txBox="1"/>
            <p:nvPr/>
          </p:nvSpPr>
          <p:spPr>
            <a:xfrm>
              <a:off x="4494" y="618"/>
              <a:ext cx="1140" cy="71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68575" tIns="0" rIns="68575" bIns="0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600"/>
                <a:buFont typeface="Georgia"/>
                <a:buNone/>
              </a:pPr>
              <a:r>
                <a:rPr lang="en-US" sz="1600" b="1" i="0" u="none">
                  <a:solidFill>
                    <a:srgbClr val="FFFFFF"/>
                  </a:solidFill>
                  <a:latin typeface="Georgia"/>
                  <a:ea typeface="Georgia"/>
                  <a:cs typeface="Georgia"/>
                  <a:sym typeface="Georgia"/>
                </a:rPr>
                <a:t>Способ демонстрации результата</a:t>
              </a:r>
              <a:endParaRPr/>
            </a:p>
          </p:txBody>
        </p:sp>
        <p:sp>
          <p:nvSpPr>
            <p:cNvPr id="334" name="Google Shape;334;p49"/>
            <p:cNvSpPr txBox="1"/>
            <p:nvPr/>
          </p:nvSpPr>
          <p:spPr>
            <a:xfrm>
              <a:off x="295" y="1329"/>
              <a:ext cx="862" cy="1214"/>
            </a:xfrm>
            <a:prstGeom prst="rect">
              <a:avLst/>
            </a:prstGeom>
            <a:solidFill>
              <a:srgbClr val="D1D1DA"/>
            </a:solidFill>
            <a:ln>
              <a:noFill/>
            </a:ln>
          </p:spPr>
          <p:txBody>
            <a:bodyPr spcFirstLastPara="1" wrap="square" lIns="68575" tIns="0" rIns="68575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Times New Roman"/>
                <a:buNone/>
              </a:pPr>
              <a:r>
                <a:rPr lang="en-US" sz="1200" b="0" i="0" u="none">
                  <a:solidFill>
                    <a:srgbClr val="000000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подготовитель</a:t>
              </a:r>
              <a:endParaRPr/>
            </a:p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Times New Roman"/>
                <a:buNone/>
              </a:pPr>
              <a:r>
                <a:rPr lang="en-US" sz="1200" b="0" i="0" u="none">
                  <a:solidFill>
                    <a:srgbClr val="000000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ный</a:t>
              </a:r>
              <a:endParaRPr/>
            </a:p>
          </p:txBody>
        </p:sp>
        <p:sp>
          <p:nvSpPr>
            <p:cNvPr id="335" name="Google Shape;335;p49"/>
            <p:cNvSpPr txBox="1"/>
            <p:nvPr/>
          </p:nvSpPr>
          <p:spPr>
            <a:xfrm>
              <a:off x="1157" y="1329"/>
              <a:ext cx="760" cy="1214"/>
            </a:xfrm>
            <a:prstGeom prst="rect">
              <a:avLst/>
            </a:prstGeom>
            <a:solidFill>
              <a:srgbClr val="D1D1DA"/>
            </a:solidFill>
            <a:ln>
              <a:noFill/>
            </a:ln>
          </p:spPr>
          <p:txBody>
            <a:bodyPr spcFirstLastPara="1" wrap="square" lIns="68575" tIns="0" rIns="68575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Times New Roman"/>
                <a:buNone/>
              </a:pPr>
              <a:r>
                <a:rPr lang="en-US" sz="1200" b="0" i="0" u="none">
                  <a:solidFill>
                    <a:srgbClr val="000000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2011-2012</a:t>
              </a:r>
              <a:endParaRPr/>
            </a:p>
          </p:txBody>
        </p:sp>
        <p:sp>
          <p:nvSpPr>
            <p:cNvPr id="336" name="Google Shape;336;p49"/>
            <p:cNvSpPr txBox="1"/>
            <p:nvPr/>
          </p:nvSpPr>
          <p:spPr>
            <a:xfrm>
              <a:off x="1917" y="1329"/>
              <a:ext cx="1372" cy="1214"/>
            </a:xfrm>
            <a:prstGeom prst="rect">
              <a:avLst/>
            </a:prstGeom>
            <a:solidFill>
              <a:srgbClr val="D1D1DA"/>
            </a:solidFill>
            <a:ln>
              <a:noFill/>
            </a:ln>
          </p:spPr>
          <p:txBody>
            <a:bodyPr spcFirstLastPara="1" wrap="square" lIns="68575" tIns="0" rIns="68575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Times New Roman"/>
                <a:buNone/>
              </a:pPr>
              <a:r>
                <a:rPr lang="en-US" sz="1200" b="0" i="0" u="none">
                  <a:solidFill>
                    <a:srgbClr val="000000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1. Изучение литературы и интернет - ресурсов по теме</a:t>
              </a:r>
              <a:endParaRPr/>
            </a:p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Times New Roman"/>
                <a:buNone/>
              </a:pPr>
              <a:r>
                <a:rPr lang="en-US" sz="1200" b="0" i="0" u="none">
                  <a:solidFill>
                    <a:srgbClr val="000000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2. Прогнозирование результатов работы</a:t>
              </a:r>
              <a:endParaRPr/>
            </a:p>
          </p:txBody>
        </p:sp>
        <p:sp>
          <p:nvSpPr>
            <p:cNvPr id="337" name="Google Shape;337;p49"/>
            <p:cNvSpPr txBox="1"/>
            <p:nvPr/>
          </p:nvSpPr>
          <p:spPr>
            <a:xfrm>
              <a:off x="3289" y="1329"/>
              <a:ext cx="1205" cy="1214"/>
            </a:xfrm>
            <a:prstGeom prst="rect">
              <a:avLst/>
            </a:prstGeom>
            <a:solidFill>
              <a:srgbClr val="D1D1DA"/>
            </a:solidFill>
            <a:ln>
              <a:noFill/>
            </a:ln>
          </p:spPr>
          <p:txBody>
            <a:bodyPr spcFirstLastPara="1" wrap="square" lIns="68575" tIns="0" rIns="68575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Times New Roman"/>
                <a:buNone/>
              </a:pPr>
              <a:r>
                <a:rPr lang="en-US" sz="1200" b="0" i="0" u="none">
                  <a:solidFill>
                    <a:srgbClr val="000000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1.Приобретение методической литературы.</a:t>
              </a:r>
              <a:endParaRPr/>
            </a:p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Times New Roman"/>
                <a:buNone/>
              </a:pPr>
              <a:r>
                <a:rPr lang="en-US" sz="1200" b="0" i="0" u="none">
                  <a:solidFill>
                    <a:srgbClr val="000000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2. Посещение конференциий , семинаров с целью познавания опыта в области темы самообразования (например, метод проектов)</a:t>
              </a:r>
              <a:endParaRPr/>
            </a:p>
          </p:txBody>
        </p:sp>
        <p:sp>
          <p:nvSpPr>
            <p:cNvPr id="338" name="Google Shape;338;p49"/>
            <p:cNvSpPr txBox="1"/>
            <p:nvPr/>
          </p:nvSpPr>
          <p:spPr>
            <a:xfrm>
              <a:off x="4494" y="1329"/>
              <a:ext cx="1140" cy="1214"/>
            </a:xfrm>
            <a:prstGeom prst="rect">
              <a:avLst/>
            </a:prstGeom>
            <a:solidFill>
              <a:srgbClr val="D1D1DA"/>
            </a:solidFill>
            <a:ln>
              <a:noFill/>
            </a:ln>
          </p:spPr>
          <p:txBody>
            <a:bodyPr spcFirstLastPara="1" wrap="square" lIns="68575" tIns="0" rIns="68575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Times New Roman"/>
                <a:buNone/>
              </a:pPr>
              <a:r>
                <a:rPr lang="en-US" sz="1200" b="0" i="0" u="none">
                  <a:solidFill>
                    <a:srgbClr val="000000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Разработка плана по созданию …(проектов для учеников)</a:t>
              </a:r>
              <a:endParaRPr/>
            </a:p>
          </p:txBody>
        </p:sp>
        <p:sp>
          <p:nvSpPr>
            <p:cNvPr id="339" name="Google Shape;339;p49"/>
            <p:cNvSpPr txBox="1"/>
            <p:nvPr/>
          </p:nvSpPr>
          <p:spPr>
            <a:xfrm>
              <a:off x="295" y="2543"/>
              <a:ext cx="862" cy="1821"/>
            </a:xfrm>
            <a:prstGeom prst="rect">
              <a:avLst/>
            </a:prstGeom>
            <a:solidFill>
              <a:srgbClr val="E9E9ED"/>
            </a:solidFill>
            <a:ln>
              <a:noFill/>
            </a:ln>
          </p:spPr>
          <p:txBody>
            <a:bodyPr spcFirstLastPara="1" wrap="square" lIns="68575" tIns="0" rIns="68575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Times New Roman"/>
                <a:buNone/>
              </a:pPr>
              <a:r>
                <a:rPr lang="en-US" sz="1200" b="0" i="0" u="none">
                  <a:solidFill>
                    <a:srgbClr val="000000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практический</a:t>
              </a:r>
              <a:endParaRPr/>
            </a:p>
          </p:txBody>
        </p:sp>
        <p:sp>
          <p:nvSpPr>
            <p:cNvPr id="340" name="Google Shape;340;p49"/>
            <p:cNvSpPr txBox="1"/>
            <p:nvPr/>
          </p:nvSpPr>
          <p:spPr>
            <a:xfrm>
              <a:off x="1157" y="2543"/>
              <a:ext cx="760" cy="1821"/>
            </a:xfrm>
            <a:prstGeom prst="rect">
              <a:avLst/>
            </a:prstGeom>
            <a:solidFill>
              <a:srgbClr val="E9E9ED"/>
            </a:solidFill>
            <a:ln>
              <a:noFill/>
            </a:ln>
          </p:spPr>
          <p:txBody>
            <a:bodyPr spcFirstLastPara="1" wrap="square" lIns="68575" tIns="0" rIns="68575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Times New Roman"/>
                <a:buNone/>
              </a:pPr>
              <a:r>
                <a:rPr lang="en-US" sz="1200" b="0" i="0" u="none">
                  <a:solidFill>
                    <a:srgbClr val="000000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2012-2013</a:t>
              </a:r>
              <a:endParaRPr/>
            </a:p>
          </p:txBody>
        </p:sp>
        <p:sp>
          <p:nvSpPr>
            <p:cNvPr id="341" name="Google Shape;341;p49"/>
            <p:cNvSpPr txBox="1"/>
            <p:nvPr/>
          </p:nvSpPr>
          <p:spPr>
            <a:xfrm>
              <a:off x="1917" y="2543"/>
              <a:ext cx="1372" cy="1821"/>
            </a:xfrm>
            <a:prstGeom prst="rect">
              <a:avLst/>
            </a:prstGeom>
            <a:solidFill>
              <a:srgbClr val="E9E9ED"/>
            </a:solidFill>
            <a:ln>
              <a:noFill/>
            </a:ln>
          </p:spPr>
          <p:txBody>
            <a:bodyPr spcFirstLastPara="1" wrap="square" lIns="68575" tIns="0" rIns="68575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Times New Roman"/>
                <a:buNone/>
              </a:pPr>
              <a:r>
                <a:rPr lang="en-US" sz="1200" b="0" i="0" u="none">
                  <a:solidFill>
                    <a:srgbClr val="000000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1. Разработка методического комплекса материалов (проектов) по использованию метода проектов на уроках …(предмет) для развития творческой личности учащихся для последующего их применения </a:t>
              </a:r>
              <a:endParaRPr/>
            </a:p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Times New Roman"/>
                <a:buNone/>
              </a:pPr>
              <a:r>
                <a:rPr lang="en-US" sz="1200" b="0" i="0" u="none">
                  <a:solidFill>
                    <a:srgbClr val="000000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2. Практическое применение разработанных материалов (проектов) в группах</a:t>
              </a:r>
              <a:endParaRPr/>
            </a:p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Times New Roman"/>
                <a:buNone/>
              </a:pPr>
              <a:r>
                <a:rPr lang="en-US" sz="1200" b="0" i="0" u="none">
                  <a:solidFill>
                    <a:srgbClr val="000000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3. Корректировка методических разработок по результатам их применения на практике</a:t>
              </a:r>
              <a:endParaRPr/>
            </a:p>
          </p:txBody>
        </p:sp>
        <p:sp>
          <p:nvSpPr>
            <p:cNvPr id="342" name="Google Shape;342;p49"/>
            <p:cNvSpPr txBox="1"/>
            <p:nvPr/>
          </p:nvSpPr>
          <p:spPr>
            <a:xfrm>
              <a:off x="3289" y="2543"/>
              <a:ext cx="1205" cy="1821"/>
            </a:xfrm>
            <a:prstGeom prst="rect">
              <a:avLst/>
            </a:prstGeom>
            <a:solidFill>
              <a:srgbClr val="E9E9ED"/>
            </a:solidFill>
            <a:ln>
              <a:noFill/>
            </a:ln>
          </p:spPr>
          <p:txBody>
            <a:bodyPr spcFirstLastPara="1" wrap="square" lIns="68575" tIns="0" rIns="68575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Times New Roman"/>
                <a:buNone/>
              </a:pPr>
              <a:r>
                <a:rPr lang="en-US" sz="1200" b="0" i="0" u="none">
                  <a:solidFill>
                    <a:srgbClr val="000000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1. Формирование комплекса методических материалов (проектов)</a:t>
              </a:r>
              <a:endParaRPr/>
            </a:p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Times New Roman"/>
                <a:buNone/>
              </a:pPr>
              <a:r>
                <a:rPr lang="en-US" sz="1200" b="0" i="0" u="none">
                  <a:solidFill>
                    <a:srgbClr val="000000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2. Использование на уроках… метода групповых или индивидуальных проектов по различным разделам учебной дисциплины</a:t>
              </a:r>
              <a:endParaRPr/>
            </a:p>
          </p:txBody>
        </p:sp>
        <p:sp>
          <p:nvSpPr>
            <p:cNvPr id="343" name="Google Shape;343;p49"/>
            <p:cNvSpPr txBox="1"/>
            <p:nvPr/>
          </p:nvSpPr>
          <p:spPr>
            <a:xfrm>
              <a:off x="4494" y="2543"/>
              <a:ext cx="1140" cy="1821"/>
            </a:xfrm>
            <a:prstGeom prst="rect">
              <a:avLst/>
            </a:prstGeom>
            <a:solidFill>
              <a:srgbClr val="E9E9ED"/>
            </a:solidFill>
            <a:ln>
              <a:noFill/>
            </a:ln>
          </p:spPr>
          <p:txBody>
            <a:bodyPr spcFirstLastPara="1" wrap="square" lIns="68575" tIns="0" rIns="68575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Times New Roman"/>
                <a:buNone/>
              </a:pPr>
              <a:r>
                <a:rPr lang="en-US" sz="1200" b="0" i="0" u="none">
                  <a:solidFill>
                    <a:srgbClr val="000000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Методический комплекс материалов (проектов «Журналист», «Создай свой дизайн сайта!», «Компьютерная фирма» и другие)</a:t>
              </a:r>
              <a:endParaRPr/>
            </a:p>
          </p:txBody>
        </p:sp>
        <p:cxnSp>
          <p:nvCxnSpPr>
            <p:cNvPr id="344" name="Google Shape;344;p49"/>
            <p:cNvCxnSpPr/>
            <p:nvPr/>
          </p:nvCxnSpPr>
          <p:spPr>
            <a:xfrm>
              <a:off x="1157" y="618"/>
              <a:ext cx="0" cy="3746"/>
            </a:xfrm>
            <a:prstGeom prst="straightConnector1">
              <a:avLst/>
            </a:prstGeom>
            <a:noFill/>
            <a:ln w="12700" cap="flat" cmpd="sng">
              <a:solidFill>
                <a:schemeClr val="lt1"/>
              </a:solidFill>
              <a:prstDash val="solid"/>
              <a:miter lim="800000"/>
              <a:headEnd type="none" w="med" len="med"/>
              <a:tailEnd type="none" w="med" len="med"/>
            </a:ln>
          </p:spPr>
        </p:cxnSp>
        <p:cxnSp>
          <p:nvCxnSpPr>
            <p:cNvPr id="345" name="Google Shape;345;p49"/>
            <p:cNvCxnSpPr/>
            <p:nvPr/>
          </p:nvCxnSpPr>
          <p:spPr>
            <a:xfrm>
              <a:off x="1917" y="618"/>
              <a:ext cx="0" cy="3746"/>
            </a:xfrm>
            <a:prstGeom prst="straightConnector1">
              <a:avLst/>
            </a:prstGeom>
            <a:noFill/>
            <a:ln w="12700" cap="flat" cmpd="sng">
              <a:solidFill>
                <a:schemeClr val="lt1"/>
              </a:solidFill>
              <a:prstDash val="solid"/>
              <a:miter lim="800000"/>
              <a:headEnd type="none" w="med" len="med"/>
              <a:tailEnd type="none" w="med" len="med"/>
            </a:ln>
          </p:spPr>
        </p:cxnSp>
        <p:cxnSp>
          <p:nvCxnSpPr>
            <p:cNvPr id="346" name="Google Shape;346;p49"/>
            <p:cNvCxnSpPr/>
            <p:nvPr/>
          </p:nvCxnSpPr>
          <p:spPr>
            <a:xfrm>
              <a:off x="3289" y="618"/>
              <a:ext cx="0" cy="3746"/>
            </a:xfrm>
            <a:prstGeom prst="straightConnector1">
              <a:avLst/>
            </a:prstGeom>
            <a:noFill/>
            <a:ln w="12700" cap="flat" cmpd="sng">
              <a:solidFill>
                <a:schemeClr val="lt1"/>
              </a:solidFill>
              <a:prstDash val="solid"/>
              <a:miter lim="800000"/>
              <a:headEnd type="none" w="med" len="med"/>
              <a:tailEnd type="none" w="med" len="med"/>
            </a:ln>
          </p:spPr>
        </p:cxnSp>
        <p:cxnSp>
          <p:nvCxnSpPr>
            <p:cNvPr id="347" name="Google Shape;347;p49"/>
            <p:cNvCxnSpPr/>
            <p:nvPr/>
          </p:nvCxnSpPr>
          <p:spPr>
            <a:xfrm>
              <a:off x="4494" y="618"/>
              <a:ext cx="0" cy="3746"/>
            </a:xfrm>
            <a:prstGeom prst="straightConnector1">
              <a:avLst/>
            </a:prstGeom>
            <a:noFill/>
            <a:ln w="12700" cap="flat" cmpd="sng">
              <a:solidFill>
                <a:schemeClr val="lt1"/>
              </a:solidFill>
              <a:prstDash val="solid"/>
              <a:miter lim="800000"/>
              <a:headEnd type="none" w="med" len="med"/>
              <a:tailEnd type="none" w="med" len="med"/>
            </a:ln>
          </p:spPr>
        </p:cxnSp>
        <p:cxnSp>
          <p:nvCxnSpPr>
            <p:cNvPr id="348" name="Google Shape;348;p49"/>
            <p:cNvCxnSpPr/>
            <p:nvPr/>
          </p:nvCxnSpPr>
          <p:spPr>
            <a:xfrm>
              <a:off x="295" y="1329"/>
              <a:ext cx="5339" cy="0"/>
            </a:xfrm>
            <a:prstGeom prst="straightConnector1">
              <a:avLst/>
            </a:prstGeom>
            <a:noFill/>
            <a:ln w="38100" cap="flat" cmpd="sng">
              <a:solidFill>
                <a:schemeClr val="lt1"/>
              </a:solidFill>
              <a:prstDash val="solid"/>
              <a:miter lim="800000"/>
              <a:headEnd type="none" w="med" len="med"/>
              <a:tailEnd type="none" w="med" len="med"/>
            </a:ln>
          </p:spPr>
        </p:cxnSp>
        <p:cxnSp>
          <p:nvCxnSpPr>
            <p:cNvPr id="349" name="Google Shape;349;p49"/>
            <p:cNvCxnSpPr/>
            <p:nvPr/>
          </p:nvCxnSpPr>
          <p:spPr>
            <a:xfrm>
              <a:off x="295" y="2543"/>
              <a:ext cx="5339" cy="0"/>
            </a:xfrm>
            <a:prstGeom prst="straightConnector1">
              <a:avLst/>
            </a:prstGeom>
            <a:noFill/>
            <a:ln w="12700" cap="flat" cmpd="sng">
              <a:solidFill>
                <a:schemeClr val="lt1"/>
              </a:solidFill>
              <a:prstDash val="solid"/>
              <a:miter lim="800000"/>
              <a:headEnd type="none" w="med" len="med"/>
              <a:tailEnd type="none" w="med" len="med"/>
            </a:ln>
          </p:spPr>
        </p:cxnSp>
        <p:cxnSp>
          <p:nvCxnSpPr>
            <p:cNvPr id="350" name="Google Shape;350;p49"/>
            <p:cNvCxnSpPr/>
            <p:nvPr/>
          </p:nvCxnSpPr>
          <p:spPr>
            <a:xfrm>
              <a:off x="295" y="618"/>
              <a:ext cx="0" cy="3746"/>
            </a:xfrm>
            <a:prstGeom prst="straightConnector1">
              <a:avLst/>
            </a:prstGeom>
            <a:noFill/>
            <a:ln w="12700" cap="flat" cmpd="sng">
              <a:solidFill>
                <a:schemeClr val="lt1"/>
              </a:solidFill>
              <a:prstDash val="solid"/>
              <a:miter lim="800000"/>
              <a:headEnd type="none" w="med" len="med"/>
              <a:tailEnd type="none" w="med" len="med"/>
            </a:ln>
          </p:spPr>
        </p:cxnSp>
        <p:cxnSp>
          <p:nvCxnSpPr>
            <p:cNvPr id="351" name="Google Shape;351;p49"/>
            <p:cNvCxnSpPr/>
            <p:nvPr/>
          </p:nvCxnSpPr>
          <p:spPr>
            <a:xfrm>
              <a:off x="5634" y="618"/>
              <a:ext cx="0" cy="3746"/>
            </a:xfrm>
            <a:prstGeom prst="straightConnector1">
              <a:avLst/>
            </a:prstGeom>
            <a:noFill/>
            <a:ln w="12700" cap="flat" cmpd="sng">
              <a:solidFill>
                <a:schemeClr val="lt1"/>
              </a:solidFill>
              <a:prstDash val="solid"/>
              <a:miter lim="800000"/>
              <a:headEnd type="none" w="med" len="med"/>
              <a:tailEnd type="none" w="med" len="med"/>
            </a:ln>
          </p:spPr>
        </p:cxnSp>
        <p:cxnSp>
          <p:nvCxnSpPr>
            <p:cNvPr id="352" name="Google Shape;352;p49"/>
            <p:cNvCxnSpPr/>
            <p:nvPr/>
          </p:nvCxnSpPr>
          <p:spPr>
            <a:xfrm>
              <a:off x="295" y="618"/>
              <a:ext cx="5339" cy="0"/>
            </a:xfrm>
            <a:prstGeom prst="straightConnector1">
              <a:avLst/>
            </a:prstGeom>
            <a:noFill/>
            <a:ln w="12700" cap="flat" cmpd="sng">
              <a:solidFill>
                <a:schemeClr val="lt1"/>
              </a:solidFill>
              <a:prstDash val="solid"/>
              <a:miter lim="800000"/>
              <a:headEnd type="none" w="med" len="med"/>
              <a:tailEnd type="none" w="med" len="med"/>
            </a:ln>
          </p:spPr>
        </p:cxnSp>
        <p:cxnSp>
          <p:nvCxnSpPr>
            <p:cNvPr id="353" name="Google Shape;353;p49"/>
            <p:cNvCxnSpPr/>
            <p:nvPr/>
          </p:nvCxnSpPr>
          <p:spPr>
            <a:xfrm>
              <a:off x="295" y="4364"/>
              <a:ext cx="5339" cy="0"/>
            </a:xfrm>
            <a:prstGeom prst="straightConnector1">
              <a:avLst/>
            </a:prstGeom>
            <a:noFill/>
            <a:ln w="12700" cap="flat" cmpd="sng">
              <a:solidFill>
                <a:schemeClr val="lt1"/>
              </a:solidFill>
              <a:prstDash val="solid"/>
              <a:miter lim="800000"/>
              <a:headEnd type="none" w="med" len="med"/>
              <a:tailEnd type="none" w="med" len="med"/>
            </a:ln>
          </p:spPr>
        </p:cxn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3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" name="Google Shape;358;p50"/>
          <p:cNvSpPr txBox="1">
            <a:spLocks noGrp="1"/>
          </p:cNvSpPr>
          <p:nvPr>
            <p:ph type="title"/>
          </p:nvPr>
        </p:nvSpPr>
        <p:spPr>
          <a:xfrm>
            <a:off x="457200" y="260350"/>
            <a:ext cx="8229600" cy="7207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6800" rIns="90000" bIns="46800" anchor="b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</a:pPr>
            <a:r>
              <a:rPr lang="en-US" sz="3200" b="1" i="0" u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План работы по самообразованию </a:t>
            </a:r>
            <a:endParaRPr/>
          </a:p>
        </p:txBody>
      </p:sp>
      <p:grpSp>
        <p:nvGrpSpPr>
          <p:cNvPr id="359" name="Google Shape;359;p50"/>
          <p:cNvGrpSpPr/>
          <p:nvPr/>
        </p:nvGrpSpPr>
        <p:grpSpPr>
          <a:xfrm>
            <a:off x="468312" y="1052512"/>
            <a:ext cx="8475662" cy="5614987"/>
            <a:chOff x="295" y="663"/>
            <a:chExt cx="5339" cy="3537"/>
          </a:xfrm>
        </p:grpSpPr>
        <p:sp>
          <p:nvSpPr>
            <p:cNvPr id="360" name="Google Shape;360;p50"/>
            <p:cNvSpPr txBox="1"/>
            <p:nvPr/>
          </p:nvSpPr>
          <p:spPr>
            <a:xfrm>
              <a:off x="295" y="663"/>
              <a:ext cx="862" cy="70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68575" tIns="0" rIns="68575" bIns="0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200"/>
                <a:buFont typeface="Arial"/>
                <a:buNone/>
              </a:pPr>
              <a:endParaRPr sz="1200" b="1" i="0" u="none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600"/>
                <a:buFont typeface="Georgia"/>
                <a:buNone/>
              </a:pPr>
              <a:r>
                <a:rPr lang="en-US" sz="1600" b="1" i="0" u="none">
                  <a:solidFill>
                    <a:srgbClr val="FFFFFF"/>
                  </a:solidFill>
                  <a:latin typeface="Georgia"/>
                  <a:ea typeface="Georgia"/>
                  <a:cs typeface="Georgia"/>
                  <a:sym typeface="Georgia"/>
                </a:rPr>
                <a:t>Этапы работы</a:t>
              </a:r>
              <a:endParaRPr/>
            </a:p>
          </p:txBody>
        </p:sp>
        <p:sp>
          <p:nvSpPr>
            <p:cNvPr id="361" name="Google Shape;361;p50"/>
            <p:cNvSpPr txBox="1"/>
            <p:nvPr/>
          </p:nvSpPr>
          <p:spPr>
            <a:xfrm>
              <a:off x="1157" y="663"/>
              <a:ext cx="760" cy="70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68575" tIns="0" rIns="68575" bIns="0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600"/>
                <a:buFont typeface="Arial"/>
                <a:buNone/>
              </a:pPr>
              <a:endParaRPr sz="1600" b="1" i="0" u="none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endParaRPr>
            </a:p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600"/>
                <a:buFont typeface="Georgia"/>
                <a:buNone/>
              </a:pPr>
              <a:r>
                <a:rPr lang="en-US" sz="1600" b="1" i="0" u="none">
                  <a:solidFill>
                    <a:srgbClr val="FFFFFF"/>
                  </a:solidFill>
                  <a:latin typeface="Georgia"/>
                  <a:ea typeface="Georgia"/>
                  <a:cs typeface="Georgia"/>
                  <a:sym typeface="Georgia"/>
                </a:rPr>
                <a:t>Сроки выполнения</a:t>
              </a:r>
              <a:endParaRPr/>
            </a:p>
          </p:txBody>
        </p:sp>
        <p:sp>
          <p:nvSpPr>
            <p:cNvPr id="362" name="Google Shape;362;p50"/>
            <p:cNvSpPr txBox="1"/>
            <p:nvPr/>
          </p:nvSpPr>
          <p:spPr>
            <a:xfrm>
              <a:off x="1917" y="663"/>
              <a:ext cx="1372" cy="70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68575" tIns="0" rIns="68575" bIns="0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800"/>
                <a:buFont typeface="Arial"/>
                <a:buNone/>
              </a:pPr>
              <a:endParaRPr sz="1800" b="1" i="0" u="none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endParaRPr>
            </a:p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600"/>
                <a:buFont typeface="Georgia"/>
                <a:buNone/>
              </a:pPr>
              <a:r>
                <a:rPr lang="en-US" sz="1600" b="1" i="0" u="none">
                  <a:solidFill>
                    <a:srgbClr val="FFFFFF"/>
                  </a:solidFill>
                  <a:latin typeface="Georgia"/>
                  <a:ea typeface="Georgia"/>
                  <a:cs typeface="Georgia"/>
                  <a:sym typeface="Georgia"/>
                </a:rPr>
                <a:t>Содержание работы</a:t>
              </a:r>
              <a:endParaRPr/>
            </a:p>
          </p:txBody>
        </p:sp>
        <p:sp>
          <p:nvSpPr>
            <p:cNvPr id="363" name="Google Shape;363;p50"/>
            <p:cNvSpPr txBox="1"/>
            <p:nvPr/>
          </p:nvSpPr>
          <p:spPr>
            <a:xfrm>
              <a:off x="3289" y="663"/>
              <a:ext cx="1205" cy="70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68575" tIns="0" rIns="68575" bIns="0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800"/>
                <a:buFont typeface="Arial"/>
                <a:buNone/>
              </a:pPr>
              <a:endParaRPr sz="1800" b="1" i="0" u="none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endParaRPr>
            </a:p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600"/>
                <a:buFont typeface="Georgia"/>
                <a:buNone/>
              </a:pPr>
              <a:r>
                <a:rPr lang="en-US" sz="1600" b="1" i="0" u="none">
                  <a:solidFill>
                    <a:srgbClr val="FFFFFF"/>
                  </a:solidFill>
                  <a:latin typeface="Georgia"/>
                  <a:ea typeface="Georgia"/>
                  <a:cs typeface="Georgia"/>
                  <a:sym typeface="Georgia"/>
                </a:rPr>
                <a:t>Практическая деятельность</a:t>
              </a:r>
              <a:endParaRPr/>
            </a:p>
          </p:txBody>
        </p:sp>
        <p:sp>
          <p:nvSpPr>
            <p:cNvPr id="364" name="Google Shape;364;p50"/>
            <p:cNvSpPr txBox="1"/>
            <p:nvPr/>
          </p:nvSpPr>
          <p:spPr>
            <a:xfrm>
              <a:off x="4494" y="663"/>
              <a:ext cx="1140" cy="70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68575" tIns="0" rIns="68575" bIns="0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600"/>
                <a:buFont typeface="Georgia"/>
                <a:buNone/>
              </a:pPr>
              <a:r>
                <a:rPr lang="en-US" sz="1600" b="1" i="0" u="none">
                  <a:solidFill>
                    <a:srgbClr val="FFFFFF"/>
                  </a:solidFill>
                  <a:latin typeface="Georgia"/>
                  <a:ea typeface="Georgia"/>
                  <a:cs typeface="Georgia"/>
                  <a:sym typeface="Georgia"/>
                </a:rPr>
                <a:t>Способ демонстрации результата</a:t>
              </a:r>
              <a:endParaRPr/>
            </a:p>
          </p:txBody>
        </p:sp>
        <p:sp>
          <p:nvSpPr>
            <p:cNvPr id="365" name="Google Shape;365;p50"/>
            <p:cNvSpPr txBox="1"/>
            <p:nvPr/>
          </p:nvSpPr>
          <p:spPr>
            <a:xfrm>
              <a:off x="295" y="1367"/>
              <a:ext cx="862" cy="1098"/>
            </a:xfrm>
            <a:prstGeom prst="rect">
              <a:avLst/>
            </a:prstGeom>
            <a:solidFill>
              <a:srgbClr val="D1D1DA"/>
            </a:solidFill>
            <a:ln>
              <a:noFill/>
            </a:ln>
          </p:spPr>
          <p:txBody>
            <a:bodyPr spcFirstLastPara="1" wrap="square" lIns="68575" tIns="0" rIns="68575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Times New Roman"/>
                <a:buNone/>
              </a:pPr>
              <a:r>
                <a:rPr lang="en-US" sz="1200" b="0" i="0" u="none">
                  <a:solidFill>
                    <a:srgbClr val="000000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обобщающий</a:t>
              </a:r>
              <a:endParaRPr/>
            </a:p>
          </p:txBody>
        </p:sp>
        <p:sp>
          <p:nvSpPr>
            <p:cNvPr id="366" name="Google Shape;366;p50"/>
            <p:cNvSpPr txBox="1"/>
            <p:nvPr/>
          </p:nvSpPr>
          <p:spPr>
            <a:xfrm>
              <a:off x="1157" y="1367"/>
              <a:ext cx="760" cy="1098"/>
            </a:xfrm>
            <a:prstGeom prst="rect">
              <a:avLst/>
            </a:prstGeom>
            <a:solidFill>
              <a:srgbClr val="D1D1DA"/>
            </a:solidFill>
            <a:ln>
              <a:noFill/>
            </a:ln>
          </p:spPr>
          <p:txBody>
            <a:bodyPr spcFirstLastPara="1" wrap="square" lIns="68575" tIns="0" rIns="68575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Times New Roman"/>
                <a:buNone/>
              </a:pPr>
              <a:r>
                <a:rPr lang="en-US" sz="1200" b="0" i="0" u="none">
                  <a:solidFill>
                    <a:srgbClr val="000000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сентябрь</a:t>
              </a:r>
              <a:endParaRPr/>
            </a:p>
            <a:p>
              <a:pPr marL="0" marR="0" lvl="0" indent="0" algn="l" rtl="0">
                <a:lnSpc>
                  <a:spcPct val="100000"/>
                </a:lnSpc>
                <a:spcBef>
                  <a:spcPts val="10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Times New Roman"/>
                <a:buNone/>
              </a:pPr>
              <a:r>
                <a:rPr lang="en-US" sz="1200" b="0" i="0" u="none">
                  <a:solidFill>
                    <a:srgbClr val="000000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2013-февраль</a:t>
              </a:r>
              <a:endParaRPr/>
            </a:p>
            <a:p>
              <a:pPr marL="0" marR="0" lvl="0" indent="0" algn="l" rtl="0">
                <a:lnSpc>
                  <a:spcPct val="100000"/>
                </a:lnSpc>
                <a:spcBef>
                  <a:spcPts val="10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Times New Roman"/>
                <a:buNone/>
              </a:pPr>
              <a:r>
                <a:rPr lang="en-US" sz="1200" b="0" i="0" u="none">
                  <a:solidFill>
                    <a:srgbClr val="000000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2014</a:t>
              </a:r>
              <a:endParaRPr/>
            </a:p>
          </p:txBody>
        </p:sp>
        <p:sp>
          <p:nvSpPr>
            <p:cNvPr id="367" name="Google Shape;367;p50"/>
            <p:cNvSpPr txBox="1"/>
            <p:nvPr/>
          </p:nvSpPr>
          <p:spPr>
            <a:xfrm>
              <a:off x="1917" y="1367"/>
              <a:ext cx="1372" cy="1098"/>
            </a:xfrm>
            <a:prstGeom prst="rect">
              <a:avLst/>
            </a:prstGeom>
            <a:solidFill>
              <a:srgbClr val="D1D1DA"/>
            </a:solidFill>
            <a:ln>
              <a:noFill/>
            </a:ln>
          </p:spPr>
          <p:txBody>
            <a:bodyPr spcFirstLastPara="1" wrap="square" lIns="68575" tIns="0" rIns="68575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Times New Roman"/>
                <a:buNone/>
              </a:pPr>
              <a:r>
                <a:rPr lang="en-US" sz="1200" b="0" i="0" u="none">
                  <a:solidFill>
                    <a:srgbClr val="000000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Подведение итогов.</a:t>
              </a:r>
              <a:endParaRPr/>
            </a:p>
            <a:p>
              <a:pPr marL="0" marR="0" lvl="0" indent="0" algn="l" rtl="0">
                <a:lnSpc>
                  <a:spcPct val="100000"/>
                </a:lnSpc>
                <a:spcBef>
                  <a:spcPts val="10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Times New Roman"/>
                <a:buNone/>
              </a:pPr>
              <a:r>
                <a:rPr lang="en-US" sz="1200" b="0" i="0" u="none">
                  <a:solidFill>
                    <a:srgbClr val="000000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Оформление результатов.</a:t>
              </a:r>
              <a:endParaRPr/>
            </a:p>
          </p:txBody>
        </p:sp>
        <p:sp>
          <p:nvSpPr>
            <p:cNvPr id="368" name="Google Shape;368;p50"/>
            <p:cNvSpPr txBox="1"/>
            <p:nvPr/>
          </p:nvSpPr>
          <p:spPr>
            <a:xfrm>
              <a:off x="3289" y="1367"/>
              <a:ext cx="1205" cy="1098"/>
            </a:xfrm>
            <a:prstGeom prst="rect">
              <a:avLst/>
            </a:prstGeom>
            <a:solidFill>
              <a:srgbClr val="D1D1DA"/>
            </a:solidFill>
            <a:ln>
              <a:noFill/>
            </a:ln>
          </p:spPr>
          <p:txBody>
            <a:bodyPr spcFirstLastPara="1" wrap="square" lIns="68575" tIns="0" rIns="68575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Times New Roman"/>
                <a:buNone/>
              </a:pPr>
              <a:r>
                <a:rPr lang="en-US" sz="1200" b="0" i="0" u="none">
                  <a:solidFill>
                    <a:srgbClr val="000000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1. Подведение итогов, получение результатов проведенной работы</a:t>
              </a:r>
              <a:endParaRPr/>
            </a:p>
            <a:p>
              <a:pPr marL="0" marR="0" lvl="0" indent="0" algn="l" rtl="0">
                <a:lnSpc>
                  <a:spcPct val="100000"/>
                </a:lnSpc>
                <a:spcBef>
                  <a:spcPts val="10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Times New Roman"/>
                <a:buNone/>
              </a:pPr>
              <a:r>
                <a:rPr lang="en-US" sz="1200" b="0" i="0" u="none">
                  <a:solidFill>
                    <a:srgbClr val="000000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2. Выпуск методического пособия по  теме (использованию метода проектов на уроках … для развития творческой личности учащихся).</a:t>
              </a:r>
              <a:endParaRPr/>
            </a:p>
          </p:txBody>
        </p:sp>
        <p:sp>
          <p:nvSpPr>
            <p:cNvPr id="369" name="Google Shape;369;p50"/>
            <p:cNvSpPr txBox="1"/>
            <p:nvPr/>
          </p:nvSpPr>
          <p:spPr>
            <a:xfrm>
              <a:off x="4494" y="1367"/>
              <a:ext cx="1140" cy="1098"/>
            </a:xfrm>
            <a:prstGeom prst="rect">
              <a:avLst/>
            </a:prstGeom>
            <a:solidFill>
              <a:srgbClr val="D1D1DA"/>
            </a:solidFill>
            <a:ln>
              <a:noFill/>
            </a:ln>
          </p:spPr>
          <p:txBody>
            <a:bodyPr spcFirstLastPara="1" wrap="square" lIns="68575" tIns="0" rIns="68575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Times New Roman"/>
                <a:buNone/>
              </a:pPr>
              <a:r>
                <a:rPr lang="en-US" sz="1200" b="0" i="0" u="none">
                  <a:solidFill>
                    <a:srgbClr val="000000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Получение результатов  проектов обучающихся Презентация проектов.</a:t>
              </a:r>
              <a:endParaRPr/>
            </a:p>
          </p:txBody>
        </p:sp>
        <p:sp>
          <p:nvSpPr>
            <p:cNvPr id="370" name="Google Shape;370;p50"/>
            <p:cNvSpPr txBox="1"/>
            <p:nvPr/>
          </p:nvSpPr>
          <p:spPr>
            <a:xfrm>
              <a:off x="295" y="2465"/>
              <a:ext cx="862" cy="1735"/>
            </a:xfrm>
            <a:prstGeom prst="rect">
              <a:avLst/>
            </a:prstGeom>
            <a:solidFill>
              <a:srgbClr val="E9E9ED"/>
            </a:solidFill>
            <a:ln>
              <a:noFill/>
            </a:ln>
          </p:spPr>
          <p:txBody>
            <a:bodyPr spcFirstLastPara="1" wrap="square" lIns="68575" tIns="0" rIns="68575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Times New Roman"/>
                <a:buNone/>
              </a:pPr>
              <a:r>
                <a:rPr lang="en-US" sz="1200" b="0" i="0" u="none">
                  <a:solidFill>
                    <a:srgbClr val="000000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внедренческий</a:t>
              </a:r>
              <a:endParaRPr/>
            </a:p>
          </p:txBody>
        </p:sp>
        <p:sp>
          <p:nvSpPr>
            <p:cNvPr id="371" name="Google Shape;371;p50"/>
            <p:cNvSpPr txBox="1"/>
            <p:nvPr/>
          </p:nvSpPr>
          <p:spPr>
            <a:xfrm>
              <a:off x="1157" y="2465"/>
              <a:ext cx="760" cy="1735"/>
            </a:xfrm>
            <a:prstGeom prst="rect">
              <a:avLst/>
            </a:prstGeom>
            <a:solidFill>
              <a:srgbClr val="E9E9ED"/>
            </a:solidFill>
            <a:ln>
              <a:noFill/>
            </a:ln>
          </p:spPr>
          <p:txBody>
            <a:bodyPr spcFirstLastPara="1" wrap="square" lIns="68575" tIns="0" rIns="68575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Times New Roman"/>
                <a:buNone/>
              </a:pPr>
              <a:r>
                <a:rPr lang="en-US" sz="1200" b="0" i="0" u="none">
                  <a:solidFill>
                    <a:srgbClr val="000000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март 2014-</a:t>
              </a:r>
              <a:endParaRPr/>
            </a:p>
            <a:p>
              <a:pPr marL="0" marR="0" lvl="0" indent="0" algn="l" rtl="0">
                <a:lnSpc>
                  <a:spcPct val="100000"/>
                </a:lnSpc>
                <a:spcBef>
                  <a:spcPts val="10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Times New Roman"/>
                <a:buNone/>
              </a:pPr>
              <a:r>
                <a:rPr lang="en-US" sz="1200" b="0" i="0" u="none">
                  <a:solidFill>
                    <a:srgbClr val="000000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май 2014</a:t>
              </a:r>
              <a:endParaRPr/>
            </a:p>
          </p:txBody>
        </p:sp>
        <p:sp>
          <p:nvSpPr>
            <p:cNvPr id="372" name="Google Shape;372;p50"/>
            <p:cNvSpPr txBox="1"/>
            <p:nvPr/>
          </p:nvSpPr>
          <p:spPr>
            <a:xfrm>
              <a:off x="1917" y="2465"/>
              <a:ext cx="1372" cy="1735"/>
            </a:xfrm>
            <a:prstGeom prst="rect">
              <a:avLst/>
            </a:prstGeom>
            <a:solidFill>
              <a:srgbClr val="E9E9ED"/>
            </a:solidFill>
            <a:ln>
              <a:noFill/>
            </a:ln>
          </p:spPr>
          <p:txBody>
            <a:bodyPr spcFirstLastPara="1" wrap="square" lIns="68575" tIns="0" rIns="68575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Times New Roman"/>
                <a:buNone/>
              </a:pPr>
              <a:r>
                <a:rPr lang="en-US" sz="1200" b="0" i="0" u="none">
                  <a:solidFill>
                    <a:srgbClr val="000000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Распространение опыта работы </a:t>
              </a:r>
              <a:endParaRPr/>
            </a:p>
          </p:txBody>
        </p:sp>
        <p:sp>
          <p:nvSpPr>
            <p:cNvPr id="373" name="Google Shape;373;p50"/>
            <p:cNvSpPr txBox="1"/>
            <p:nvPr/>
          </p:nvSpPr>
          <p:spPr>
            <a:xfrm>
              <a:off x="3289" y="2465"/>
              <a:ext cx="1205" cy="1735"/>
            </a:xfrm>
            <a:prstGeom prst="rect">
              <a:avLst/>
            </a:prstGeom>
            <a:solidFill>
              <a:srgbClr val="E9E9ED"/>
            </a:solidFill>
            <a:ln>
              <a:noFill/>
            </a:ln>
          </p:spPr>
          <p:txBody>
            <a:bodyPr spcFirstLastPara="1" wrap="square" lIns="68575" tIns="0" rIns="68575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Times New Roman"/>
                <a:buNone/>
              </a:pPr>
              <a:r>
                <a:rPr lang="en-US" sz="1200" b="0" i="0" u="none">
                  <a:solidFill>
                    <a:srgbClr val="000000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1. Выступить на заседание МО по теме  («Использование метода проектов на уроках …</a:t>
              </a:r>
              <a:endParaRPr/>
            </a:p>
            <a:p>
              <a:pPr marL="0" marR="0" lvl="0" indent="0" algn="l" rtl="0">
                <a:lnSpc>
                  <a:spcPct val="100000"/>
                </a:lnSpc>
                <a:spcBef>
                  <a:spcPts val="10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Times New Roman"/>
                <a:buNone/>
              </a:pPr>
              <a:r>
                <a:rPr lang="en-US" sz="1200" b="0" i="0" u="none">
                  <a:solidFill>
                    <a:srgbClr val="000000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для развития творческой личности учащихся»).</a:t>
              </a:r>
              <a:endParaRPr sz="1000" b="0" i="0" u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  <a:p>
              <a:pPr marL="0" marR="0" lvl="0" indent="0" algn="l" rtl="0">
                <a:lnSpc>
                  <a:spcPct val="100000"/>
                </a:lnSpc>
                <a:spcBef>
                  <a:spcPts val="10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Times New Roman"/>
                <a:buNone/>
              </a:pPr>
              <a:r>
                <a:rPr lang="en-US" sz="1200" b="0" i="0" u="none">
                  <a:solidFill>
                    <a:srgbClr val="000000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2. Дать открытые уроки</a:t>
              </a:r>
              <a:endParaRPr sz="1000" b="0" i="0" u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  <a:p>
              <a:pPr marL="0" marR="0" lvl="0" indent="0" algn="l" rtl="0">
                <a:lnSpc>
                  <a:spcPct val="100000"/>
                </a:lnSpc>
                <a:spcBef>
                  <a:spcPts val="10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Times New Roman"/>
                <a:buNone/>
              </a:pPr>
              <a:r>
                <a:rPr lang="en-US" sz="1200" b="0" i="0" u="none">
                  <a:solidFill>
                    <a:srgbClr val="000000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3. Пройти аттестацию</a:t>
              </a:r>
              <a:endParaRPr/>
            </a:p>
          </p:txBody>
        </p:sp>
        <p:sp>
          <p:nvSpPr>
            <p:cNvPr id="374" name="Google Shape;374;p50"/>
            <p:cNvSpPr txBox="1"/>
            <p:nvPr/>
          </p:nvSpPr>
          <p:spPr>
            <a:xfrm>
              <a:off x="4494" y="2465"/>
              <a:ext cx="1140" cy="1735"/>
            </a:xfrm>
            <a:prstGeom prst="rect">
              <a:avLst/>
            </a:prstGeom>
            <a:solidFill>
              <a:srgbClr val="E9E9ED"/>
            </a:solidFill>
            <a:ln>
              <a:noFill/>
            </a:ln>
          </p:spPr>
          <p:txBody>
            <a:bodyPr spcFirstLastPara="1" wrap="square" lIns="68575" tIns="0" rIns="68575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Times New Roman"/>
                <a:buNone/>
              </a:pPr>
              <a:r>
                <a:rPr lang="en-US" sz="1200" b="0" i="0" u="none">
                  <a:solidFill>
                    <a:srgbClr val="000000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1. Интернет - страница в помощь коллегам и обучающимся</a:t>
              </a:r>
              <a:endParaRPr/>
            </a:p>
            <a:p>
              <a:pPr marL="0" marR="0" lvl="0" indent="0" algn="l" rtl="0">
                <a:lnSpc>
                  <a:spcPct val="100000"/>
                </a:lnSpc>
                <a:spcBef>
                  <a:spcPts val="10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Times New Roman"/>
                <a:buNone/>
              </a:pPr>
              <a:r>
                <a:rPr lang="en-US" sz="1200" b="0" i="0" u="none">
                  <a:solidFill>
                    <a:srgbClr val="000000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2. Комплекс разработанных материалов и полученные проекты обучающихся.</a:t>
              </a:r>
              <a:endParaRPr/>
            </a:p>
          </p:txBody>
        </p:sp>
        <p:cxnSp>
          <p:nvCxnSpPr>
            <p:cNvPr id="375" name="Google Shape;375;p50"/>
            <p:cNvCxnSpPr/>
            <p:nvPr/>
          </p:nvCxnSpPr>
          <p:spPr>
            <a:xfrm>
              <a:off x="1157" y="663"/>
              <a:ext cx="0" cy="3537"/>
            </a:xfrm>
            <a:prstGeom prst="straightConnector1">
              <a:avLst/>
            </a:prstGeom>
            <a:noFill/>
            <a:ln w="12700" cap="flat" cmpd="sng">
              <a:solidFill>
                <a:schemeClr val="lt1"/>
              </a:solidFill>
              <a:prstDash val="solid"/>
              <a:miter lim="800000"/>
              <a:headEnd type="none" w="med" len="med"/>
              <a:tailEnd type="none" w="med" len="med"/>
            </a:ln>
          </p:spPr>
        </p:cxnSp>
        <p:cxnSp>
          <p:nvCxnSpPr>
            <p:cNvPr id="376" name="Google Shape;376;p50"/>
            <p:cNvCxnSpPr/>
            <p:nvPr/>
          </p:nvCxnSpPr>
          <p:spPr>
            <a:xfrm>
              <a:off x="1917" y="663"/>
              <a:ext cx="0" cy="3537"/>
            </a:xfrm>
            <a:prstGeom prst="straightConnector1">
              <a:avLst/>
            </a:prstGeom>
            <a:noFill/>
            <a:ln w="12700" cap="flat" cmpd="sng">
              <a:solidFill>
                <a:schemeClr val="lt1"/>
              </a:solidFill>
              <a:prstDash val="solid"/>
              <a:miter lim="800000"/>
              <a:headEnd type="none" w="med" len="med"/>
              <a:tailEnd type="none" w="med" len="med"/>
            </a:ln>
          </p:spPr>
        </p:cxnSp>
        <p:cxnSp>
          <p:nvCxnSpPr>
            <p:cNvPr id="377" name="Google Shape;377;p50"/>
            <p:cNvCxnSpPr/>
            <p:nvPr/>
          </p:nvCxnSpPr>
          <p:spPr>
            <a:xfrm>
              <a:off x="3289" y="663"/>
              <a:ext cx="0" cy="3537"/>
            </a:xfrm>
            <a:prstGeom prst="straightConnector1">
              <a:avLst/>
            </a:prstGeom>
            <a:noFill/>
            <a:ln w="12700" cap="flat" cmpd="sng">
              <a:solidFill>
                <a:schemeClr val="lt1"/>
              </a:solidFill>
              <a:prstDash val="solid"/>
              <a:miter lim="800000"/>
              <a:headEnd type="none" w="med" len="med"/>
              <a:tailEnd type="none" w="med" len="med"/>
            </a:ln>
          </p:spPr>
        </p:cxnSp>
        <p:cxnSp>
          <p:nvCxnSpPr>
            <p:cNvPr id="378" name="Google Shape;378;p50"/>
            <p:cNvCxnSpPr/>
            <p:nvPr/>
          </p:nvCxnSpPr>
          <p:spPr>
            <a:xfrm>
              <a:off x="4494" y="663"/>
              <a:ext cx="0" cy="3537"/>
            </a:xfrm>
            <a:prstGeom prst="straightConnector1">
              <a:avLst/>
            </a:prstGeom>
            <a:noFill/>
            <a:ln w="12700" cap="flat" cmpd="sng">
              <a:solidFill>
                <a:schemeClr val="lt1"/>
              </a:solidFill>
              <a:prstDash val="solid"/>
              <a:miter lim="800000"/>
              <a:headEnd type="none" w="med" len="med"/>
              <a:tailEnd type="none" w="med" len="med"/>
            </a:ln>
          </p:spPr>
        </p:cxnSp>
        <p:cxnSp>
          <p:nvCxnSpPr>
            <p:cNvPr id="379" name="Google Shape;379;p50"/>
            <p:cNvCxnSpPr/>
            <p:nvPr/>
          </p:nvCxnSpPr>
          <p:spPr>
            <a:xfrm>
              <a:off x="295" y="1367"/>
              <a:ext cx="5339" cy="0"/>
            </a:xfrm>
            <a:prstGeom prst="straightConnector1">
              <a:avLst/>
            </a:prstGeom>
            <a:noFill/>
            <a:ln w="38100" cap="flat" cmpd="sng">
              <a:solidFill>
                <a:schemeClr val="lt1"/>
              </a:solidFill>
              <a:prstDash val="solid"/>
              <a:miter lim="800000"/>
              <a:headEnd type="none" w="med" len="med"/>
              <a:tailEnd type="none" w="med" len="med"/>
            </a:ln>
          </p:spPr>
        </p:cxnSp>
        <p:cxnSp>
          <p:nvCxnSpPr>
            <p:cNvPr id="380" name="Google Shape;380;p50"/>
            <p:cNvCxnSpPr/>
            <p:nvPr/>
          </p:nvCxnSpPr>
          <p:spPr>
            <a:xfrm>
              <a:off x="295" y="2465"/>
              <a:ext cx="5339" cy="0"/>
            </a:xfrm>
            <a:prstGeom prst="straightConnector1">
              <a:avLst/>
            </a:prstGeom>
            <a:noFill/>
            <a:ln w="12700" cap="flat" cmpd="sng">
              <a:solidFill>
                <a:schemeClr val="lt1"/>
              </a:solidFill>
              <a:prstDash val="solid"/>
              <a:miter lim="800000"/>
              <a:headEnd type="none" w="med" len="med"/>
              <a:tailEnd type="none" w="med" len="med"/>
            </a:ln>
          </p:spPr>
        </p:cxnSp>
        <p:cxnSp>
          <p:nvCxnSpPr>
            <p:cNvPr id="381" name="Google Shape;381;p50"/>
            <p:cNvCxnSpPr/>
            <p:nvPr/>
          </p:nvCxnSpPr>
          <p:spPr>
            <a:xfrm>
              <a:off x="295" y="663"/>
              <a:ext cx="0" cy="3537"/>
            </a:xfrm>
            <a:prstGeom prst="straightConnector1">
              <a:avLst/>
            </a:prstGeom>
            <a:noFill/>
            <a:ln w="12700" cap="flat" cmpd="sng">
              <a:solidFill>
                <a:schemeClr val="lt1"/>
              </a:solidFill>
              <a:prstDash val="solid"/>
              <a:miter lim="800000"/>
              <a:headEnd type="none" w="med" len="med"/>
              <a:tailEnd type="none" w="med" len="med"/>
            </a:ln>
          </p:spPr>
        </p:cxnSp>
        <p:cxnSp>
          <p:nvCxnSpPr>
            <p:cNvPr id="382" name="Google Shape;382;p50"/>
            <p:cNvCxnSpPr/>
            <p:nvPr/>
          </p:nvCxnSpPr>
          <p:spPr>
            <a:xfrm>
              <a:off x="5634" y="663"/>
              <a:ext cx="0" cy="3537"/>
            </a:xfrm>
            <a:prstGeom prst="straightConnector1">
              <a:avLst/>
            </a:prstGeom>
            <a:noFill/>
            <a:ln w="12700" cap="flat" cmpd="sng">
              <a:solidFill>
                <a:schemeClr val="lt1"/>
              </a:solidFill>
              <a:prstDash val="solid"/>
              <a:miter lim="800000"/>
              <a:headEnd type="none" w="med" len="med"/>
              <a:tailEnd type="none" w="med" len="med"/>
            </a:ln>
          </p:spPr>
        </p:cxnSp>
        <p:cxnSp>
          <p:nvCxnSpPr>
            <p:cNvPr id="383" name="Google Shape;383;p50"/>
            <p:cNvCxnSpPr/>
            <p:nvPr/>
          </p:nvCxnSpPr>
          <p:spPr>
            <a:xfrm>
              <a:off x="295" y="663"/>
              <a:ext cx="5339" cy="0"/>
            </a:xfrm>
            <a:prstGeom prst="straightConnector1">
              <a:avLst/>
            </a:prstGeom>
            <a:noFill/>
            <a:ln w="12700" cap="flat" cmpd="sng">
              <a:solidFill>
                <a:schemeClr val="lt1"/>
              </a:solidFill>
              <a:prstDash val="solid"/>
              <a:miter lim="800000"/>
              <a:headEnd type="none" w="med" len="med"/>
              <a:tailEnd type="none" w="med" len="med"/>
            </a:ln>
          </p:spPr>
        </p:cxnSp>
        <p:cxnSp>
          <p:nvCxnSpPr>
            <p:cNvPr id="384" name="Google Shape;384;p50"/>
            <p:cNvCxnSpPr/>
            <p:nvPr/>
          </p:nvCxnSpPr>
          <p:spPr>
            <a:xfrm>
              <a:off x="295" y="4200"/>
              <a:ext cx="5339" cy="0"/>
            </a:xfrm>
            <a:prstGeom prst="straightConnector1">
              <a:avLst/>
            </a:prstGeom>
            <a:noFill/>
            <a:ln w="12700" cap="flat" cmpd="sng">
              <a:solidFill>
                <a:schemeClr val="lt1"/>
              </a:solidFill>
              <a:prstDash val="solid"/>
              <a:miter lim="800000"/>
              <a:headEnd type="none" w="med" len="med"/>
              <a:tailEnd type="none" w="med" len="med"/>
            </a:ln>
          </p:spPr>
        </p:cxn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3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" name="Google Shape;389;p51"/>
          <p:cNvSpPr txBox="1">
            <a:spLocks noGrp="1"/>
          </p:cNvSpPr>
          <p:nvPr>
            <p:ph type="title"/>
          </p:nvPr>
        </p:nvSpPr>
        <p:spPr>
          <a:xfrm>
            <a:off x="714375" y="257175"/>
            <a:ext cx="8001000" cy="1568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6800" rIns="90000" bIns="46800" anchor="b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</a:pPr>
            <a:r>
              <a:rPr lang="en-US" sz="3600" b="1" i="0" u="none">
                <a:solidFill>
                  <a:srgbClr val="006666"/>
                </a:solidFill>
                <a:latin typeface="Arial"/>
                <a:ea typeface="Arial"/>
                <a:cs typeface="Arial"/>
                <a:sym typeface="Arial"/>
              </a:rPr>
              <a:t>Возможности Интернета в повышении образования</a:t>
            </a:r>
            <a:endParaRPr/>
          </a:p>
        </p:txBody>
      </p:sp>
      <p:sp>
        <p:nvSpPr>
          <p:cNvPr id="390" name="Google Shape;390;p51"/>
          <p:cNvSpPr txBox="1">
            <a:spLocks noGrp="1"/>
          </p:cNvSpPr>
          <p:nvPr>
            <p:ph type="body" idx="1"/>
          </p:nvPr>
        </p:nvSpPr>
        <p:spPr>
          <a:xfrm>
            <a:off x="838200" y="2362200"/>
            <a:ext cx="7686675" cy="37385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6800" rIns="90000" bIns="46800" anchor="t" anchorCtr="0">
            <a:noAutofit/>
          </a:bodyPr>
          <a:lstStyle/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Noto Sans Symbols"/>
              <a:buChar char="✔"/>
            </a:pPr>
            <a:r>
              <a:rPr lang="en-US" sz="2800" b="0" i="0" u="none">
                <a:solidFill>
                  <a:srgbClr val="003366"/>
                </a:solidFill>
                <a:latin typeface="Arial"/>
                <a:ea typeface="Arial"/>
                <a:cs typeface="Arial"/>
                <a:sym typeface="Arial"/>
              </a:rPr>
              <a:t>Создание сайта</a:t>
            </a:r>
            <a:endParaRPr/>
          </a:p>
          <a:p>
            <a:pPr marL="342900" marR="0" lvl="0" indent="-342900" algn="l" rtl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Noto Sans Symbols"/>
              <a:buChar char="✔"/>
            </a:pPr>
            <a:r>
              <a:rPr lang="en-US" sz="2800" b="0" i="0" u="none">
                <a:solidFill>
                  <a:srgbClr val="003366"/>
                </a:solidFill>
                <a:latin typeface="Arial"/>
                <a:ea typeface="Arial"/>
                <a:cs typeface="Arial"/>
                <a:sym typeface="Arial"/>
              </a:rPr>
              <a:t>Размещение материалов</a:t>
            </a:r>
            <a:endParaRPr/>
          </a:p>
          <a:p>
            <a:pPr marL="342900" marR="0" lvl="0" indent="-342900" algn="l" rtl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Noto Sans Symbols"/>
              <a:buChar char="✔"/>
            </a:pPr>
            <a:r>
              <a:rPr lang="en-US" sz="2800" b="0" i="0" u="none">
                <a:solidFill>
                  <a:srgbClr val="003366"/>
                </a:solidFill>
                <a:latin typeface="Arial"/>
                <a:ea typeface="Arial"/>
                <a:cs typeface="Arial"/>
                <a:sym typeface="Arial"/>
              </a:rPr>
              <a:t>Дистанционные курсы </a:t>
            </a:r>
            <a:endParaRPr/>
          </a:p>
          <a:p>
            <a:pPr marL="342900" marR="0" lvl="0" indent="-342900" algn="l" rtl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Noto Sans Symbols"/>
              <a:buChar char="✔"/>
            </a:pPr>
            <a:r>
              <a:rPr lang="en-US" sz="2800" b="0" i="0" u="none">
                <a:solidFill>
                  <a:srgbClr val="003366"/>
                </a:solidFill>
                <a:latin typeface="Arial"/>
                <a:ea typeface="Arial"/>
                <a:cs typeface="Arial"/>
                <a:sym typeface="Arial"/>
              </a:rPr>
              <a:t>Олимпиады, конкурсы, пед.тестирование</a:t>
            </a:r>
            <a:endParaRPr/>
          </a:p>
          <a:p>
            <a:pPr marL="342900" marR="0" lvl="0" indent="-342900" algn="l" rtl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Noto Sans Symbols"/>
              <a:buChar char="✔"/>
            </a:pPr>
            <a:r>
              <a:rPr lang="en-US" sz="2800" b="0" i="0" u="none">
                <a:solidFill>
                  <a:srgbClr val="003366"/>
                </a:solidFill>
                <a:latin typeface="Arial"/>
                <a:ea typeface="Arial"/>
                <a:cs typeface="Arial"/>
                <a:sym typeface="Arial"/>
              </a:rPr>
              <a:t>Вебинары, медианары, онлайн-конференции и др.</a:t>
            </a:r>
            <a:endParaRPr/>
          </a:p>
          <a:p>
            <a:pPr marL="342900" marR="0" lvl="0" indent="-342900" algn="l" rtl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Noto Sans Symbols"/>
              <a:buChar char="✔"/>
            </a:pPr>
            <a:r>
              <a:rPr lang="en-US" sz="2800" b="0" i="0" u="none">
                <a:solidFill>
                  <a:srgbClr val="003366"/>
                </a:solidFill>
                <a:latin typeface="Arial"/>
                <a:ea typeface="Arial"/>
                <a:cs typeface="Arial"/>
                <a:sym typeface="Arial"/>
              </a:rPr>
              <a:t>Общение с коллегами</a:t>
            </a:r>
            <a:endParaRPr/>
          </a:p>
          <a:p>
            <a:pPr marL="342900" marR="0" lvl="0" indent="-342900" algn="l" rtl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Noto Sans Symbols"/>
              <a:buChar char="✔"/>
            </a:pPr>
            <a:r>
              <a:rPr lang="en-US" sz="2800" b="0" i="0" u="none">
                <a:solidFill>
                  <a:srgbClr val="003366"/>
                </a:solidFill>
                <a:latin typeface="Arial"/>
                <a:ea typeface="Arial"/>
                <a:cs typeface="Arial"/>
                <a:sym typeface="Arial"/>
              </a:rPr>
              <a:t>Организация дистанционного обучения учащихся</a:t>
            </a:r>
            <a:endParaRPr/>
          </a:p>
          <a:p>
            <a:pPr marL="342900" marR="0" lvl="0" indent="-165100" algn="l" rtl="0">
              <a:spcBef>
                <a:spcPts val="70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Times New Roman"/>
              <a:buNone/>
            </a:pPr>
            <a:endParaRPr sz="2800" b="0" i="0" u="none">
              <a:solidFill>
                <a:srgbClr val="003366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91" name="Google Shape;391;p51" descr="F:\8637a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500812" y="1785937"/>
            <a:ext cx="2408237" cy="15716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4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5" name="Google Shape;415;p55"/>
          <p:cNvSpPr txBox="1">
            <a:spLocks noGrp="1"/>
          </p:cNvSpPr>
          <p:nvPr>
            <p:ph type="title"/>
          </p:nvPr>
        </p:nvSpPr>
        <p:spPr>
          <a:xfrm>
            <a:off x="833437" y="257175"/>
            <a:ext cx="7773987" cy="1568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6800" rIns="90000" bIns="46800" anchor="b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</a:pPr>
            <a:r>
              <a:rPr lang="en-US" sz="3600" b="1" i="0" u="none">
                <a:solidFill>
                  <a:srgbClr val="006666"/>
                </a:solidFill>
                <a:latin typeface="Arial"/>
                <a:ea typeface="Arial"/>
                <a:cs typeface="Arial"/>
                <a:sym typeface="Arial"/>
              </a:rPr>
              <a:t>Образовательный портал «Снейл»</a:t>
            </a:r>
            <a:endParaRPr/>
          </a:p>
        </p:txBody>
      </p:sp>
      <p:pic>
        <p:nvPicPr>
          <p:cNvPr id="416" name="Google Shape;416;p55" descr="11552_html_7255fbd0.jpg"/>
          <p:cNvPicPr preferRelativeResize="0">
            <a:picLocks noGrp="1"/>
          </p:cNvPicPr>
          <p:nvPr>
            <p:ph type="body" idx="4294967295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1142976" y="2428868"/>
            <a:ext cx="7119934" cy="2601117"/>
          </a:xfrm>
          <a:prstGeom prst="roundRect">
            <a:avLst>
              <a:gd name="adj" fmla="val 8594"/>
            </a:avLst>
          </a:prstGeom>
          <a:solidFill>
            <a:srgbClr val="ECECEC"/>
          </a:solidFill>
          <a:ln>
            <a:noFill/>
          </a:ln>
          <a:effectLst>
            <a:reflection stA="38000" endPos="28000" dist="5000" dir="5400000" sy="-100000" algn="bl" rotWithShape="0"/>
          </a:effectLst>
        </p:spPr>
      </p:pic>
      <p:sp>
        <p:nvSpPr>
          <p:cNvPr id="417" name="Google Shape;417;p55"/>
          <p:cNvSpPr txBox="1"/>
          <p:nvPr/>
        </p:nvSpPr>
        <p:spPr>
          <a:xfrm>
            <a:off x="1143000" y="5214937"/>
            <a:ext cx="7500937" cy="138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F6611"/>
              </a:buClr>
              <a:buSzPts val="2800"/>
              <a:buFont typeface="Arial"/>
              <a:buNone/>
            </a:pPr>
            <a:r>
              <a:rPr lang="en-US" sz="2800" b="1" i="0" u="none">
                <a:solidFill>
                  <a:srgbClr val="EF6611"/>
                </a:solidFill>
                <a:latin typeface="Arial"/>
                <a:ea typeface="Arial"/>
                <a:cs typeface="Arial"/>
                <a:sym typeface="Arial"/>
              </a:rPr>
              <a:t>олимпиады, конкурсы 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F6611"/>
              </a:buClr>
              <a:buSzPts val="2800"/>
              <a:buFont typeface="Arial"/>
              <a:buNone/>
            </a:pPr>
            <a:r>
              <a:rPr lang="en-US" sz="2800" b="1" i="0" u="none">
                <a:solidFill>
                  <a:srgbClr val="EF6611"/>
                </a:solidFill>
                <a:latin typeface="Arial"/>
                <a:ea typeface="Arial"/>
                <a:cs typeface="Arial"/>
                <a:sym typeface="Arial"/>
              </a:rPr>
              <a:t>для студентов и педагогов, 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F6611"/>
              </a:buClr>
              <a:buSzPts val="2800"/>
              <a:buFont typeface="Arial"/>
              <a:buNone/>
            </a:pPr>
            <a:r>
              <a:rPr lang="en-US" sz="2800" b="1" i="0" u="none">
                <a:solidFill>
                  <a:srgbClr val="EF6611"/>
                </a:solidFill>
                <a:latin typeface="Arial"/>
                <a:ea typeface="Arial"/>
                <a:cs typeface="Arial"/>
                <a:sym typeface="Arial"/>
              </a:rPr>
              <a:t>КПК, вебинары, открытые педсоветы</a:t>
            </a:r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4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2" name="Google Shape;422;p56"/>
          <p:cNvSpPr txBox="1">
            <a:spLocks noGrp="1"/>
          </p:cNvSpPr>
          <p:nvPr>
            <p:ph type="title"/>
          </p:nvPr>
        </p:nvSpPr>
        <p:spPr>
          <a:xfrm>
            <a:off x="833437" y="257175"/>
            <a:ext cx="7773987" cy="1568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6800" rIns="90000" bIns="46800" anchor="b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</a:pPr>
            <a:r>
              <a:rPr lang="en-US" sz="3600" b="1" i="0" u="none">
                <a:solidFill>
                  <a:srgbClr val="006666"/>
                </a:solidFill>
                <a:latin typeface="Arial"/>
                <a:ea typeface="Arial"/>
                <a:cs typeface="Arial"/>
                <a:sym typeface="Arial"/>
              </a:rPr>
              <a:t>Социальная сеть работников образования «nsportal.ru»</a:t>
            </a:r>
            <a:endParaRPr/>
          </a:p>
        </p:txBody>
      </p:sp>
      <p:pic>
        <p:nvPicPr>
          <p:cNvPr id="423" name="Google Shape;423;p56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 l="10731" t="7974" r="11877" b="4292"/>
          <a:stretch/>
        </p:blipFill>
        <p:spPr>
          <a:xfrm>
            <a:off x="214312" y="1857375"/>
            <a:ext cx="4929187" cy="3143250"/>
          </a:xfrm>
          <a:prstGeom prst="rect">
            <a:avLst/>
          </a:prstGeom>
          <a:noFill/>
          <a:ln w="38100" cap="flat" cmpd="sng">
            <a:solidFill>
              <a:srgbClr val="60C99C"/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63500" dist="139700" dir="2700000">
              <a:srgbClr val="333333">
                <a:alpha val="64705"/>
              </a:srgbClr>
            </a:outerShdw>
          </a:effectLst>
        </p:spPr>
      </p:pic>
      <p:pic>
        <p:nvPicPr>
          <p:cNvPr id="424" name="Google Shape;424;p56"/>
          <p:cNvPicPr preferRelativeResize="0"/>
          <p:nvPr/>
        </p:nvPicPr>
        <p:blipFill rotWithShape="1">
          <a:blip r:embed="rId4">
            <a:alphaModFix/>
          </a:blip>
          <a:srcRect l="9072" t="6976" r="11088" b="6975"/>
          <a:stretch/>
        </p:blipFill>
        <p:spPr>
          <a:xfrm>
            <a:off x="1857375" y="3786187"/>
            <a:ext cx="4830762" cy="2928937"/>
          </a:xfrm>
          <a:prstGeom prst="rect">
            <a:avLst/>
          </a:prstGeom>
          <a:noFill/>
          <a:ln w="38100" cap="flat" cmpd="sng">
            <a:solidFill>
              <a:srgbClr val="EF6611"/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63500" dist="139700" dir="2700000">
              <a:srgbClr val="333333">
                <a:alpha val="64705"/>
              </a:srgbClr>
            </a:outerShdw>
          </a:effectLst>
        </p:spPr>
      </p:pic>
      <p:sp>
        <p:nvSpPr>
          <p:cNvPr id="425" name="Google Shape;425;p56"/>
          <p:cNvSpPr txBox="1"/>
          <p:nvPr/>
        </p:nvSpPr>
        <p:spPr>
          <a:xfrm>
            <a:off x="5500687" y="2286000"/>
            <a:ext cx="3681412" cy="138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</a:pPr>
            <a:r>
              <a:rPr lang="en-US"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800" b="1" i="0" u="none">
                <a:solidFill>
                  <a:srgbClr val="EF6611"/>
                </a:solidFill>
                <a:latin typeface="Arial"/>
                <a:ea typeface="Arial"/>
                <a:cs typeface="Arial"/>
                <a:sym typeface="Arial"/>
              </a:rPr>
              <a:t>создание сайта,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F6611"/>
              </a:buClr>
              <a:buSzPts val="2800"/>
              <a:buFont typeface="Arial"/>
              <a:buNone/>
            </a:pPr>
            <a:r>
              <a:rPr lang="en-US" sz="2800" b="1" i="0" u="none">
                <a:solidFill>
                  <a:srgbClr val="EF6611"/>
                </a:solidFill>
                <a:latin typeface="Arial"/>
                <a:ea typeface="Arial"/>
                <a:cs typeface="Arial"/>
                <a:sym typeface="Arial"/>
              </a:rPr>
              <a:t> публикации, 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F6611"/>
              </a:buClr>
              <a:buSzPts val="2800"/>
              <a:buFont typeface="Arial"/>
              <a:buNone/>
            </a:pPr>
            <a:r>
              <a:rPr lang="en-US" sz="2800" b="1" i="0" u="none">
                <a:solidFill>
                  <a:srgbClr val="EF6611"/>
                </a:solidFill>
                <a:latin typeface="Arial"/>
                <a:ea typeface="Arial"/>
                <a:cs typeface="Arial"/>
                <a:sym typeface="Arial"/>
              </a:rPr>
              <a:t> форум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1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523</Words>
  <Application>Microsoft Office PowerPoint</Application>
  <PresentationFormat>Экран (4:3)</PresentationFormat>
  <Paragraphs>93</Paragraphs>
  <Slides>13</Slides>
  <Notes>13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13</vt:i4>
      </vt:variant>
    </vt:vector>
  </HeadingPairs>
  <TitlesOfParts>
    <vt:vector size="15" baseType="lpstr">
      <vt:lpstr>1_Оформление по умолчанию</vt:lpstr>
      <vt:lpstr>Оформление по умолчанию</vt:lpstr>
      <vt:lpstr>Самообразование – одна из форм повышения профессионального мастерства педагога</vt:lpstr>
      <vt:lpstr>Презентация PowerPoint</vt:lpstr>
      <vt:lpstr>Личный план самообразования преподавателя </vt:lpstr>
      <vt:lpstr>Личный план самообразования преподавателя </vt:lpstr>
      <vt:lpstr>План работы по самообразованию</vt:lpstr>
      <vt:lpstr>План работы по самообразованию </vt:lpstr>
      <vt:lpstr>Возможности Интернета в повышении образования</vt:lpstr>
      <vt:lpstr>Образовательный портал «Снейл»</vt:lpstr>
      <vt:lpstr>Социальная сеть работников образования «nsportal.ru»</vt:lpstr>
      <vt:lpstr>Сайт «Инфоурок»</vt:lpstr>
      <vt:lpstr>ПОКАЗАТЕЛИ ПРОФЕССИОНАЛЬНОЙ КОМПЕТЕНТНОСТИ ПРИ АТТЕСТАЦИИ НА ПЕРВУЮ И ВЫСШУЮ КАТЕГОРИИ ПЕДАГОГИЧЕСКИХ РАБОТНИКОВ </vt:lpstr>
      <vt:lpstr>ПОКАЗАТЕЛИ ПРОФЕССИОНАЛЬНОЙ КОМПЕТЕНТНОСТИ ПРИ АТТЕСТАЦИИ НА ПЕРВУЮ И ВЫСШУЮ КАТЕГОРИИ ПЕДАГОГИЧЕСКИХ РАБОТНИКОВ </vt:lpstr>
      <vt:lpstr>ПОКАЗАТЕЛИ ПРОФЕССИОНАЛЬНОЙ КОМПЕТЕНТНОСТИ ПРИ АТТЕСТАЦИИ НА ПЕРВУЮ И ВЫСШУЮ КАТЕГОРИИ ПЕДАГОГИЧЕСКИХ РАБОТНИКОВ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Самообразование – одна из форм повышения профессионального мастерства педагога</dc:title>
  <cp:lastModifiedBy>Серый</cp:lastModifiedBy>
  <cp:revision>1</cp:revision>
  <dcterms:modified xsi:type="dcterms:W3CDTF">2022-09-17T14:48:44Z</dcterms:modified>
</cp:coreProperties>
</file>