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0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1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2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74" r:id="rId1"/>
  </p:sldMasterIdLst>
  <p:sldIdLst>
    <p:sldId id="287" r:id="rId2"/>
    <p:sldId id="292" r:id="rId3"/>
    <p:sldId id="293" r:id="rId4"/>
    <p:sldId id="294" r:id="rId5"/>
    <p:sldId id="296" r:id="rId6"/>
    <p:sldId id="290" r:id="rId7"/>
    <p:sldId id="300" r:id="rId8"/>
    <p:sldId id="298" r:id="rId9"/>
    <p:sldId id="299" r:id="rId10"/>
    <p:sldId id="302" r:id="rId11"/>
    <p:sldId id="303" r:id="rId12"/>
    <p:sldId id="310" r:id="rId13"/>
    <p:sldId id="312" r:id="rId14"/>
    <p:sldId id="31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1C5A"/>
    <a:srgbClr val="4C216D"/>
    <a:srgbClr val="8766AE"/>
    <a:srgbClr val="512373"/>
    <a:srgbClr val="552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>
        <p:scale>
          <a:sx n="77" d="100"/>
          <a:sy n="77" d="100"/>
        </p:scale>
        <p:origin x="-84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D5D8DE-2103-4451-9625-487F5E75A34F}" type="doc">
      <dgm:prSet loTypeId="urn:microsoft.com/office/officeart/2005/8/layout/StepDownProcess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6C839C0-7138-45CE-8190-B8E5B71E3EF5}">
      <dgm:prSet phldrT="[Текст]" custT="1"/>
      <dgm:spPr/>
      <dgm:t>
        <a:bodyPr/>
        <a:lstStyle/>
        <a:p>
          <a:r>
            <a: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Дополнили требования</a:t>
          </a:r>
          <a:br>
            <a: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 рабочим программам внеурочной деятельности</a:t>
          </a:r>
        </a:p>
      </dgm:t>
    </dgm:pt>
    <dgm:pt modelId="{FE2C00F5-E7B8-4935-AB74-7CD3950D3EC9}" type="parTrans" cxnId="{9CB105C1-0CD5-4BFD-9B62-17DCF3A92B61}">
      <dgm:prSet/>
      <dgm:spPr/>
      <dgm:t>
        <a:bodyPr/>
        <a:lstStyle/>
        <a:p>
          <a:endParaRPr lang="ru-RU" sz="2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6F831E-70C4-43B3-9BFF-5D66D3300228}" type="sibTrans" cxnId="{9CB105C1-0CD5-4BFD-9B62-17DCF3A92B61}">
      <dgm:prSet/>
      <dgm:spPr/>
      <dgm:t>
        <a:bodyPr/>
        <a:lstStyle/>
        <a:p>
          <a:endParaRPr lang="ru-RU" sz="2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2D1C67-1869-4873-A56E-19F4068FAE94}">
      <dgm:prSet phldrT="[Текст]" custT="1"/>
      <dgm:spPr/>
      <dgm:t>
        <a:bodyPr/>
        <a:lstStyle/>
        <a:p>
          <a:r>
            <a: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Тематическое планирование педагог готовит с учетом Программы воспитания</a:t>
          </a:r>
        </a:p>
      </dgm:t>
    </dgm:pt>
    <dgm:pt modelId="{FED5EB1B-967F-418F-9E9C-B75E0B4D58ED}" type="parTrans" cxnId="{599F0606-5115-49DF-A216-26A21851E0DA}">
      <dgm:prSet/>
      <dgm:spPr/>
      <dgm:t>
        <a:bodyPr/>
        <a:lstStyle/>
        <a:p>
          <a:endParaRPr lang="ru-RU" sz="2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8BDA0A-594C-4F60-8443-1AD8D2EC25A0}" type="sibTrans" cxnId="{599F0606-5115-49DF-A216-26A21851E0DA}">
      <dgm:prSet/>
      <dgm:spPr/>
      <dgm:t>
        <a:bodyPr/>
        <a:lstStyle/>
        <a:p>
          <a:endParaRPr lang="ru-RU" sz="2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6F935FB-C9D9-41C5-92B5-E61C6BD9C1FB}">
      <dgm:prSet phldrT="[Текст]" custT="1"/>
      <dgm:spPr/>
      <dgm:t>
        <a:bodyPr/>
        <a:lstStyle/>
        <a:p>
          <a:r>
            <a:rPr lang="ru-RU" sz="25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пункт 19.2.2 новой редакции ФГОС основного общего образования</a:t>
          </a:r>
        </a:p>
      </dgm:t>
    </dgm:pt>
    <dgm:pt modelId="{35546E7C-A2B6-40F5-9B61-CD4D406478C9}" type="parTrans" cxnId="{D3964C0B-EAD1-40B6-B212-DC4C59CCFD7C}">
      <dgm:prSet/>
      <dgm:spPr/>
      <dgm:t>
        <a:bodyPr/>
        <a:lstStyle/>
        <a:p>
          <a:endParaRPr lang="ru-RU" sz="2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ECB6F7-56B7-4197-8B5B-B28F575AD72C}" type="sibTrans" cxnId="{D3964C0B-EAD1-40B6-B212-DC4C59CCFD7C}">
      <dgm:prSet/>
      <dgm:spPr/>
      <dgm:t>
        <a:bodyPr/>
        <a:lstStyle/>
        <a:p>
          <a:endParaRPr lang="ru-RU" sz="2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296EDB-BC30-4CEC-A17A-4D0FF6C15C43}" type="pres">
      <dgm:prSet presAssocID="{F5D5D8DE-2103-4451-9625-487F5E75A34F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B9B54B5-7D33-46A6-8E8D-028633F3ED3C}" type="pres">
      <dgm:prSet presAssocID="{46C839C0-7138-45CE-8190-B8E5B71E3EF5}" presName="composite" presStyleCnt="0"/>
      <dgm:spPr/>
    </dgm:pt>
    <dgm:pt modelId="{A935480A-775D-4DC9-8C57-65942535BFB8}" type="pres">
      <dgm:prSet presAssocID="{46C839C0-7138-45CE-8190-B8E5B71E3EF5}" presName="bentUpArrow1" presStyleLbl="alignImgPlace1" presStyleIdx="0" presStyleCnt="1"/>
      <dgm:spPr/>
    </dgm:pt>
    <dgm:pt modelId="{AEA4BE67-95A7-4012-9273-25276EC9AEEC}" type="pres">
      <dgm:prSet presAssocID="{46C839C0-7138-45CE-8190-B8E5B71E3EF5}" presName="ParentText" presStyleLbl="node1" presStyleIdx="0" presStyleCnt="2" custScaleX="1467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813F3-BC1A-4D5A-85C0-5E099F6036E0}" type="pres">
      <dgm:prSet presAssocID="{46C839C0-7138-45CE-8190-B8E5B71E3EF5}" presName="ChildText" presStyleLbl="revTx" presStyleIdx="0" presStyleCnt="1" custScaleX="168964" custLinFactNeighborX="68586" custLinFactNeighborY="-7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F1657B-3D2C-4B98-9237-F03A3BAA4F70}" type="pres">
      <dgm:prSet presAssocID="{286F831E-70C4-43B3-9BFF-5D66D3300228}" presName="sibTrans" presStyleCnt="0"/>
      <dgm:spPr/>
    </dgm:pt>
    <dgm:pt modelId="{5FE55C17-3F55-418B-BD11-71FBE251B98D}" type="pres">
      <dgm:prSet presAssocID="{652D1C67-1869-4873-A56E-19F4068FAE94}" presName="composite" presStyleCnt="0"/>
      <dgm:spPr/>
    </dgm:pt>
    <dgm:pt modelId="{546FA58D-E11B-4A87-8E4E-0CA01B059FA9}" type="pres">
      <dgm:prSet presAssocID="{652D1C67-1869-4873-A56E-19F4068FAE94}" presName="ParentText" presStyleLbl="node1" presStyleIdx="1" presStyleCnt="2" custScaleX="147666" custLinFactNeighborX="1009" custLinFactNeighborY="90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9EE9C3-B837-454D-8DC4-49DA92A303AA}" type="presOf" srcId="{F5D5D8DE-2103-4451-9625-487F5E75A34F}" destId="{FC296EDB-BC30-4CEC-A17A-4D0FF6C15C43}" srcOrd="0" destOrd="0" presId="urn:microsoft.com/office/officeart/2005/8/layout/StepDownProcess"/>
    <dgm:cxn modelId="{D3964C0B-EAD1-40B6-B212-DC4C59CCFD7C}" srcId="{46C839C0-7138-45CE-8190-B8E5B71E3EF5}" destId="{76F935FB-C9D9-41C5-92B5-E61C6BD9C1FB}" srcOrd="0" destOrd="0" parTransId="{35546E7C-A2B6-40F5-9B61-CD4D406478C9}" sibTransId="{4FECB6F7-56B7-4197-8B5B-B28F575AD72C}"/>
    <dgm:cxn modelId="{2F0E7BCE-82E9-4BCB-A887-7C6BFFA01AF9}" type="presOf" srcId="{76F935FB-C9D9-41C5-92B5-E61C6BD9C1FB}" destId="{A69813F3-BC1A-4D5A-85C0-5E099F6036E0}" srcOrd="0" destOrd="0" presId="urn:microsoft.com/office/officeart/2005/8/layout/StepDownProcess"/>
    <dgm:cxn modelId="{2823D255-4644-429C-B8F6-A90EEA44B4D7}" type="presOf" srcId="{46C839C0-7138-45CE-8190-B8E5B71E3EF5}" destId="{AEA4BE67-95A7-4012-9273-25276EC9AEEC}" srcOrd="0" destOrd="0" presId="urn:microsoft.com/office/officeart/2005/8/layout/StepDownProcess"/>
    <dgm:cxn modelId="{599F0606-5115-49DF-A216-26A21851E0DA}" srcId="{F5D5D8DE-2103-4451-9625-487F5E75A34F}" destId="{652D1C67-1869-4873-A56E-19F4068FAE94}" srcOrd="1" destOrd="0" parTransId="{FED5EB1B-967F-418F-9E9C-B75E0B4D58ED}" sibTransId="{378BDA0A-594C-4F60-8443-1AD8D2EC25A0}"/>
    <dgm:cxn modelId="{7C7CD10A-EDCA-49B0-8F01-7437501E1715}" type="presOf" srcId="{652D1C67-1869-4873-A56E-19F4068FAE94}" destId="{546FA58D-E11B-4A87-8E4E-0CA01B059FA9}" srcOrd="0" destOrd="0" presId="urn:microsoft.com/office/officeart/2005/8/layout/StepDownProcess"/>
    <dgm:cxn modelId="{9CB105C1-0CD5-4BFD-9B62-17DCF3A92B61}" srcId="{F5D5D8DE-2103-4451-9625-487F5E75A34F}" destId="{46C839C0-7138-45CE-8190-B8E5B71E3EF5}" srcOrd="0" destOrd="0" parTransId="{FE2C00F5-E7B8-4935-AB74-7CD3950D3EC9}" sibTransId="{286F831E-70C4-43B3-9BFF-5D66D3300228}"/>
    <dgm:cxn modelId="{4E73DB43-3B2F-42C5-A1D2-8F8CFE446342}" type="presParOf" srcId="{FC296EDB-BC30-4CEC-A17A-4D0FF6C15C43}" destId="{EB9B54B5-7D33-46A6-8E8D-028633F3ED3C}" srcOrd="0" destOrd="0" presId="urn:microsoft.com/office/officeart/2005/8/layout/StepDownProcess"/>
    <dgm:cxn modelId="{C24A1812-C6B0-4E71-B023-E297F9820F20}" type="presParOf" srcId="{EB9B54B5-7D33-46A6-8E8D-028633F3ED3C}" destId="{A935480A-775D-4DC9-8C57-65942535BFB8}" srcOrd="0" destOrd="0" presId="urn:microsoft.com/office/officeart/2005/8/layout/StepDownProcess"/>
    <dgm:cxn modelId="{34E87FDC-5520-4D56-AA09-A40138B0F665}" type="presParOf" srcId="{EB9B54B5-7D33-46A6-8E8D-028633F3ED3C}" destId="{AEA4BE67-95A7-4012-9273-25276EC9AEEC}" srcOrd="1" destOrd="0" presId="urn:microsoft.com/office/officeart/2005/8/layout/StepDownProcess"/>
    <dgm:cxn modelId="{C6C96640-AAD2-40D0-B47F-3B4D409686D7}" type="presParOf" srcId="{EB9B54B5-7D33-46A6-8E8D-028633F3ED3C}" destId="{A69813F3-BC1A-4D5A-85C0-5E099F6036E0}" srcOrd="2" destOrd="0" presId="urn:microsoft.com/office/officeart/2005/8/layout/StepDownProcess"/>
    <dgm:cxn modelId="{6DD86EE8-B851-413A-AB2B-AE3B08BC82E2}" type="presParOf" srcId="{FC296EDB-BC30-4CEC-A17A-4D0FF6C15C43}" destId="{10F1657B-3D2C-4B98-9237-F03A3BAA4F70}" srcOrd="1" destOrd="0" presId="urn:microsoft.com/office/officeart/2005/8/layout/StepDownProcess"/>
    <dgm:cxn modelId="{ED68059C-E095-4F52-8BFA-CDB7B8A7580E}" type="presParOf" srcId="{FC296EDB-BC30-4CEC-A17A-4D0FF6C15C43}" destId="{5FE55C17-3F55-418B-BD11-71FBE251B98D}" srcOrd="2" destOrd="0" presId="urn:microsoft.com/office/officeart/2005/8/layout/StepDownProcess"/>
    <dgm:cxn modelId="{C098BA33-5FFB-488E-A400-B7A57092A7E6}" type="presParOf" srcId="{5FE55C17-3F55-418B-BD11-71FBE251B98D}" destId="{546FA58D-E11B-4A87-8E4E-0CA01B059FA9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66916E-B17C-4C2E-AB27-B0CF41F44C55}" type="doc">
      <dgm:prSet loTypeId="urn:microsoft.com/office/officeart/2005/8/layout/vProcess5" loCatId="process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BC9B6A96-A611-4E86-ABE4-4016446ABCB1}">
      <dgm:prSet phldrT="[Текст]" custT="1"/>
      <dgm:spPr/>
      <dgm:t>
        <a:bodyPr/>
        <a:lstStyle/>
        <a:p>
          <a:pPr algn="r"/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Личностные результаты освоения ООП проектировать как задачу внеурочной деятельности </a:t>
          </a:r>
        </a:p>
      </dgm:t>
    </dgm:pt>
    <dgm:pt modelId="{DA15417C-088E-479F-8DFD-4AE418C60CE8}" type="parTrans" cxnId="{A3A47F16-BBF7-4400-8AA1-EA02267F9BCF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BCA4B38-539B-41B3-9D9A-9AD77CA1E8F8}" type="sibTrans" cxnId="{A3A47F16-BBF7-4400-8AA1-EA02267F9BCF}">
      <dgm:prSet custT="1"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6C08E0C-C72C-4CD4-A1EB-1169EA249143}">
      <dgm:prSet phldrT="[Текст]" custT="1"/>
      <dgm:spPr/>
      <dgm:t>
        <a:bodyPr/>
        <a:lstStyle/>
        <a:p>
          <a:pPr algn="r"/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Оценку достижения личностных результатов встроить в план внеурочной деятельности</a:t>
          </a:r>
        </a:p>
      </dgm:t>
    </dgm:pt>
    <dgm:pt modelId="{266307C0-A8AF-4158-A6F7-09BB5112C27D}" type="parTrans" cxnId="{32DDE613-DEE7-4EB1-A84A-117E415140E8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6F94A569-8351-4ED6-AAB5-5F06AF357C9B}" type="sibTrans" cxnId="{32DDE613-DEE7-4EB1-A84A-117E415140E8}">
      <dgm:prSet custT="1"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4A9CC24F-DB24-44CD-AAE9-7D024E9DA7B2}">
      <dgm:prSet phldrT="[Текст]" custT="1"/>
      <dgm:spPr/>
      <dgm:t>
        <a:bodyPr/>
        <a:lstStyle/>
        <a:p>
          <a:pPr algn="r"/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Реализовать  </a:t>
          </a:r>
          <a:b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</a:b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воспитательные задачи предметного обучения</a:t>
          </a:r>
        </a:p>
      </dgm:t>
    </dgm:pt>
    <dgm:pt modelId="{5763F93C-8AF7-4776-A0E2-136E329EE459}" type="parTrans" cxnId="{60D44E41-5B57-48C2-9DD0-56CECAEC703C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2C7B234-33CA-4A7A-B742-9540B678F4DC}" type="sibTrans" cxnId="{60D44E41-5B57-48C2-9DD0-56CECAEC703C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E64AA7E-7A8B-4966-BF85-4B1CAB84D07E}" type="pres">
      <dgm:prSet presAssocID="{9F66916E-B17C-4C2E-AB27-B0CF41F44C5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D13CD4-61CD-4021-8953-A0228C952F53}" type="pres">
      <dgm:prSet presAssocID="{9F66916E-B17C-4C2E-AB27-B0CF41F44C55}" presName="dummyMaxCanvas" presStyleCnt="0">
        <dgm:presLayoutVars/>
      </dgm:prSet>
      <dgm:spPr/>
    </dgm:pt>
    <dgm:pt modelId="{EE986A0E-4608-4895-B54C-E49FECE90744}" type="pres">
      <dgm:prSet presAssocID="{9F66916E-B17C-4C2E-AB27-B0CF41F44C5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C2A02-7A97-49FB-B505-627180BEA4E0}" type="pres">
      <dgm:prSet presAssocID="{9F66916E-B17C-4C2E-AB27-B0CF41F44C5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8C529-3083-481F-8B03-1C9890B301D1}" type="pres">
      <dgm:prSet presAssocID="{9F66916E-B17C-4C2E-AB27-B0CF41F44C55}" presName="ThreeNodes_3" presStyleLbl="node1" presStyleIdx="2" presStyleCnt="3" custLinFactNeighborY="2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2DE4A4-C6EF-4537-BB2D-49915D58DF71}" type="pres">
      <dgm:prSet presAssocID="{9F66916E-B17C-4C2E-AB27-B0CF41F44C5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5B547-85DC-466E-A359-B211EBBDA0C7}" type="pres">
      <dgm:prSet presAssocID="{9F66916E-B17C-4C2E-AB27-B0CF41F44C5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7EA92-B66E-48F9-8D1C-6AD3C1AAE9EF}" type="pres">
      <dgm:prSet presAssocID="{9F66916E-B17C-4C2E-AB27-B0CF41F44C5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8DCD86-71C9-4873-A5DA-002A14B3C609}" type="pres">
      <dgm:prSet presAssocID="{9F66916E-B17C-4C2E-AB27-B0CF41F44C5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2FD24-5C74-464F-A302-BEA545F98F5B}" type="pres">
      <dgm:prSet presAssocID="{9F66916E-B17C-4C2E-AB27-B0CF41F44C5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DDE613-DEE7-4EB1-A84A-117E415140E8}" srcId="{9F66916E-B17C-4C2E-AB27-B0CF41F44C55}" destId="{06C08E0C-C72C-4CD4-A1EB-1169EA249143}" srcOrd="1" destOrd="0" parTransId="{266307C0-A8AF-4158-A6F7-09BB5112C27D}" sibTransId="{6F94A569-8351-4ED6-AAB5-5F06AF357C9B}"/>
    <dgm:cxn modelId="{0BE4674E-3076-4A3D-9641-7B1F740AD8F9}" type="presOf" srcId="{5BCA4B38-539B-41B3-9D9A-9AD77CA1E8F8}" destId="{142DE4A4-C6EF-4537-BB2D-49915D58DF71}" srcOrd="0" destOrd="0" presId="urn:microsoft.com/office/officeart/2005/8/layout/vProcess5"/>
    <dgm:cxn modelId="{EE210BAE-9B3B-4254-9F04-F8D0AACFCA98}" type="presOf" srcId="{BC9B6A96-A611-4E86-ABE4-4016446ABCB1}" destId="{EE986A0E-4608-4895-B54C-E49FECE90744}" srcOrd="0" destOrd="0" presId="urn:microsoft.com/office/officeart/2005/8/layout/vProcess5"/>
    <dgm:cxn modelId="{D714C87F-A694-47BA-A573-67481155C404}" type="presOf" srcId="{BC9B6A96-A611-4E86-ABE4-4016446ABCB1}" destId="{0797EA92-B66E-48F9-8D1C-6AD3C1AAE9EF}" srcOrd="1" destOrd="0" presId="urn:microsoft.com/office/officeart/2005/8/layout/vProcess5"/>
    <dgm:cxn modelId="{B1C8C0CE-D4C9-444F-8B55-35F447CAA7FC}" type="presOf" srcId="{06C08E0C-C72C-4CD4-A1EB-1169EA249143}" destId="{3E1C2A02-7A97-49FB-B505-627180BEA4E0}" srcOrd="0" destOrd="0" presId="urn:microsoft.com/office/officeart/2005/8/layout/vProcess5"/>
    <dgm:cxn modelId="{A3A47F16-BBF7-4400-8AA1-EA02267F9BCF}" srcId="{9F66916E-B17C-4C2E-AB27-B0CF41F44C55}" destId="{BC9B6A96-A611-4E86-ABE4-4016446ABCB1}" srcOrd="0" destOrd="0" parTransId="{DA15417C-088E-479F-8DFD-4AE418C60CE8}" sibTransId="{5BCA4B38-539B-41B3-9D9A-9AD77CA1E8F8}"/>
    <dgm:cxn modelId="{D91EA2CB-87BC-4609-8B2B-18A591E1FA58}" type="presOf" srcId="{4A9CC24F-DB24-44CD-AAE9-7D024E9DA7B2}" destId="{CDE2FD24-5C74-464F-A302-BEA545F98F5B}" srcOrd="1" destOrd="0" presId="urn:microsoft.com/office/officeart/2005/8/layout/vProcess5"/>
    <dgm:cxn modelId="{58EAB879-CF45-4B47-805A-34516ABB7F6F}" type="presOf" srcId="{4A9CC24F-DB24-44CD-AAE9-7D024E9DA7B2}" destId="{0B48C529-3083-481F-8B03-1C9890B301D1}" srcOrd="0" destOrd="0" presId="urn:microsoft.com/office/officeart/2005/8/layout/vProcess5"/>
    <dgm:cxn modelId="{BCC05476-A82C-417A-9241-F7D889FB6ADF}" type="presOf" srcId="{06C08E0C-C72C-4CD4-A1EB-1169EA249143}" destId="{618DCD86-71C9-4873-A5DA-002A14B3C609}" srcOrd="1" destOrd="0" presId="urn:microsoft.com/office/officeart/2005/8/layout/vProcess5"/>
    <dgm:cxn modelId="{60D44E41-5B57-48C2-9DD0-56CECAEC703C}" srcId="{9F66916E-B17C-4C2E-AB27-B0CF41F44C55}" destId="{4A9CC24F-DB24-44CD-AAE9-7D024E9DA7B2}" srcOrd="2" destOrd="0" parTransId="{5763F93C-8AF7-4776-A0E2-136E329EE459}" sibTransId="{52C7B234-33CA-4A7A-B742-9540B678F4DC}"/>
    <dgm:cxn modelId="{94042675-B8F1-4CF2-853D-E087502230EF}" type="presOf" srcId="{6F94A569-8351-4ED6-AAB5-5F06AF357C9B}" destId="{1DD5B547-85DC-466E-A359-B211EBBDA0C7}" srcOrd="0" destOrd="0" presId="urn:microsoft.com/office/officeart/2005/8/layout/vProcess5"/>
    <dgm:cxn modelId="{38954748-F325-4B3C-BBD7-8CF337BD2121}" type="presOf" srcId="{9F66916E-B17C-4C2E-AB27-B0CF41F44C55}" destId="{8E64AA7E-7A8B-4966-BF85-4B1CAB84D07E}" srcOrd="0" destOrd="0" presId="urn:microsoft.com/office/officeart/2005/8/layout/vProcess5"/>
    <dgm:cxn modelId="{1854E74B-EE79-4D4A-AECB-F2EC0FBD4470}" type="presParOf" srcId="{8E64AA7E-7A8B-4966-BF85-4B1CAB84D07E}" destId="{FFD13CD4-61CD-4021-8953-A0228C952F53}" srcOrd="0" destOrd="0" presId="urn:microsoft.com/office/officeart/2005/8/layout/vProcess5"/>
    <dgm:cxn modelId="{EBF76111-96D2-4178-AB0C-3A69CD220944}" type="presParOf" srcId="{8E64AA7E-7A8B-4966-BF85-4B1CAB84D07E}" destId="{EE986A0E-4608-4895-B54C-E49FECE90744}" srcOrd="1" destOrd="0" presId="urn:microsoft.com/office/officeart/2005/8/layout/vProcess5"/>
    <dgm:cxn modelId="{8CB3CD2C-E6C4-445A-8230-05E7E96A65FE}" type="presParOf" srcId="{8E64AA7E-7A8B-4966-BF85-4B1CAB84D07E}" destId="{3E1C2A02-7A97-49FB-B505-627180BEA4E0}" srcOrd="2" destOrd="0" presId="urn:microsoft.com/office/officeart/2005/8/layout/vProcess5"/>
    <dgm:cxn modelId="{F76327D7-8A06-45BD-9BD2-A1313C6F2D4C}" type="presParOf" srcId="{8E64AA7E-7A8B-4966-BF85-4B1CAB84D07E}" destId="{0B48C529-3083-481F-8B03-1C9890B301D1}" srcOrd="3" destOrd="0" presId="urn:microsoft.com/office/officeart/2005/8/layout/vProcess5"/>
    <dgm:cxn modelId="{777B7E23-6B23-4BEE-9B5E-FD595933AE5E}" type="presParOf" srcId="{8E64AA7E-7A8B-4966-BF85-4B1CAB84D07E}" destId="{142DE4A4-C6EF-4537-BB2D-49915D58DF71}" srcOrd="4" destOrd="0" presId="urn:microsoft.com/office/officeart/2005/8/layout/vProcess5"/>
    <dgm:cxn modelId="{7F3FD95D-0A20-411F-BB03-641DC34C8E3A}" type="presParOf" srcId="{8E64AA7E-7A8B-4966-BF85-4B1CAB84D07E}" destId="{1DD5B547-85DC-466E-A359-B211EBBDA0C7}" srcOrd="5" destOrd="0" presId="urn:microsoft.com/office/officeart/2005/8/layout/vProcess5"/>
    <dgm:cxn modelId="{9AAED0BD-5776-4579-97D0-7C91D3F2A77D}" type="presParOf" srcId="{8E64AA7E-7A8B-4966-BF85-4B1CAB84D07E}" destId="{0797EA92-B66E-48F9-8D1C-6AD3C1AAE9EF}" srcOrd="6" destOrd="0" presId="urn:microsoft.com/office/officeart/2005/8/layout/vProcess5"/>
    <dgm:cxn modelId="{C6829D4B-245F-4D9D-B195-0B3C44B76D8B}" type="presParOf" srcId="{8E64AA7E-7A8B-4966-BF85-4B1CAB84D07E}" destId="{618DCD86-71C9-4873-A5DA-002A14B3C609}" srcOrd="7" destOrd="0" presId="urn:microsoft.com/office/officeart/2005/8/layout/vProcess5"/>
    <dgm:cxn modelId="{D823790E-02E6-473C-9386-38DA334666CF}" type="presParOf" srcId="{8E64AA7E-7A8B-4966-BF85-4B1CAB84D07E}" destId="{CDE2FD24-5C74-464F-A302-BEA545F98F5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793519-052B-4550-A6C2-84630E08FF2B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415EACD-44DF-46DB-AD1E-4AF237E96B68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Метод наблюдения </a:t>
          </a:r>
          <a:b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 деятельностью ученика </a:t>
          </a:r>
        </a:p>
      </dgm:t>
    </dgm:pt>
    <dgm:pt modelId="{C8721E37-E7FD-42BA-95E8-82A881254C6D}" type="parTrans" cxnId="{A5269503-7DCC-4E4C-BCBF-6C2BEFF1E3C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B3EDC9-FB0C-4561-AD19-981310D7A971}" type="sibTrans" cxnId="{A5269503-7DCC-4E4C-BCBF-6C2BEFF1E3C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182AFF-5F81-40AD-BBD5-A867B6C916B1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Экспертиза результатов </a:t>
          </a:r>
          <a:b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проектов и исследований</a:t>
          </a:r>
        </a:p>
      </dgm:t>
    </dgm:pt>
    <dgm:pt modelId="{1399570E-365D-432E-BCFD-63079E6D67B7}" type="parTrans" cxnId="{F112E641-2B56-4795-B86C-284C6647B1A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3913CD-4F11-4541-9AA2-56E47FA7700B}" type="sibTrans" cxnId="{F112E641-2B56-4795-B86C-284C6647B1A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61F62E-2786-4FD9-AE1E-E76DA3CCE678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портфолио</a:t>
          </a:r>
        </a:p>
      </dgm:t>
    </dgm:pt>
    <dgm:pt modelId="{30C7AE85-0F55-4901-8B84-0AABBBF4B553}" type="parTrans" cxnId="{8DC8307F-2B17-4FDD-B2E9-88DEF13AFE6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D2107F-154C-4F0C-BF93-CEB827CB91CE}" type="sibTrans" cxnId="{8DC8307F-2B17-4FDD-B2E9-88DEF13AFE6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B22FA7-83F9-4341-8F2A-6E4DAB9BE117}" type="pres">
      <dgm:prSet presAssocID="{22793519-052B-4550-A6C2-84630E08FF2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BE86DE1-0E91-499C-A2B1-1FAB63DF5FF4}" type="pres">
      <dgm:prSet presAssocID="{22793519-052B-4550-A6C2-84630E08FF2B}" presName="Name1" presStyleCnt="0"/>
      <dgm:spPr/>
    </dgm:pt>
    <dgm:pt modelId="{1F6F9841-55FE-4265-BF8B-8900A552D757}" type="pres">
      <dgm:prSet presAssocID="{22793519-052B-4550-A6C2-84630E08FF2B}" presName="cycle" presStyleCnt="0"/>
      <dgm:spPr/>
    </dgm:pt>
    <dgm:pt modelId="{94238A30-A2AA-4054-90A8-7026D2285059}" type="pres">
      <dgm:prSet presAssocID="{22793519-052B-4550-A6C2-84630E08FF2B}" presName="srcNode" presStyleLbl="node1" presStyleIdx="0" presStyleCnt="3"/>
      <dgm:spPr/>
    </dgm:pt>
    <dgm:pt modelId="{55424348-CED3-4FBE-9B69-B057A7337332}" type="pres">
      <dgm:prSet presAssocID="{22793519-052B-4550-A6C2-84630E08FF2B}" presName="conn" presStyleLbl="parChTrans1D2" presStyleIdx="0" presStyleCnt="1" custLinFactNeighborX="-26153"/>
      <dgm:spPr/>
      <dgm:t>
        <a:bodyPr/>
        <a:lstStyle/>
        <a:p>
          <a:endParaRPr lang="ru-RU"/>
        </a:p>
      </dgm:t>
    </dgm:pt>
    <dgm:pt modelId="{106B588B-9905-4E17-9E5E-60F47E8E173B}" type="pres">
      <dgm:prSet presAssocID="{22793519-052B-4550-A6C2-84630E08FF2B}" presName="extraNode" presStyleLbl="node1" presStyleIdx="0" presStyleCnt="3"/>
      <dgm:spPr/>
    </dgm:pt>
    <dgm:pt modelId="{12C332E6-8934-4222-9E5F-0BCFF0268332}" type="pres">
      <dgm:prSet presAssocID="{22793519-052B-4550-A6C2-84630E08FF2B}" presName="dstNode" presStyleLbl="node1" presStyleIdx="0" presStyleCnt="3"/>
      <dgm:spPr/>
    </dgm:pt>
    <dgm:pt modelId="{EDAC3F86-AFB6-45A0-92FE-49FCE986203D}" type="pres">
      <dgm:prSet presAssocID="{8415EACD-44DF-46DB-AD1E-4AF237E96B68}" presName="text_1" presStyleLbl="node1" presStyleIdx="0" presStyleCnt="3" custScaleY="123883" custLinFactNeighborX="747" custLinFactNeighborY="9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3AF25-47D8-46C3-8096-3C7FD454E4B8}" type="pres">
      <dgm:prSet presAssocID="{8415EACD-44DF-46DB-AD1E-4AF237E96B68}" presName="accent_1" presStyleCnt="0"/>
      <dgm:spPr/>
    </dgm:pt>
    <dgm:pt modelId="{90A09E93-F867-4937-AAB4-47BC218D3827}" type="pres">
      <dgm:prSet presAssocID="{8415EACD-44DF-46DB-AD1E-4AF237E96B68}" presName="accentRepeatNode" presStyleLbl="solidFgAcc1" presStyleIdx="0" presStyleCnt="3" custLinFactNeighborX="5588" custLinFactNeighborY="7823"/>
      <dgm:spPr/>
    </dgm:pt>
    <dgm:pt modelId="{3576776C-11EF-4E00-AAC5-E7AB0B85D086}" type="pres">
      <dgm:prSet presAssocID="{9D182AFF-5F81-40AD-BBD5-A867B6C916B1}" presName="text_2" presStyleLbl="node1" presStyleIdx="1" presStyleCnt="3" custScaleY="123883" custLinFactNeighborX="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6CD5B-5CA8-4A50-8F4B-EFDE4290E735}" type="pres">
      <dgm:prSet presAssocID="{9D182AFF-5F81-40AD-BBD5-A867B6C916B1}" presName="accent_2" presStyleCnt="0"/>
      <dgm:spPr/>
    </dgm:pt>
    <dgm:pt modelId="{6FA81687-597F-4F18-9563-1838BA8E9A45}" type="pres">
      <dgm:prSet presAssocID="{9D182AFF-5F81-40AD-BBD5-A867B6C916B1}" presName="accentRepeatNode" presStyleLbl="solidFgAcc1" presStyleIdx="1" presStyleCnt="3" custLinFactNeighborX="4470"/>
      <dgm:spPr/>
    </dgm:pt>
    <dgm:pt modelId="{B3A458D3-A0C3-48B0-BF35-B35541A2C149}" type="pres">
      <dgm:prSet presAssocID="{5561F62E-2786-4FD9-AE1E-E76DA3CCE678}" presName="text_3" presStyleLbl="node1" presStyleIdx="2" presStyleCnt="3" custScaleY="123883" custLinFactNeighborX="896" custLinFactNeighborY="-9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571D0-E811-4121-BCCA-D670E78937F7}" type="pres">
      <dgm:prSet presAssocID="{5561F62E-2786-4FD9-AE1E-E76DA3CCE678}" presName="accent_3" presStyleCnt="0"/>
      <dgm:spPr/>
    </dgm:pt>
    <dgm:pt modelId="{80B4D001-7554-49B4-8CA4-8FEA9F413F51}" type="pres">
      <dgm:prSet presAssocID="{5561F62E-2786-4FD9-AE1E-E76DA3CCE678}" presName="accentRepeatNode" presStyleLbl="solidFgAcc1" presStyleIdx="2" presStyleCnt="3" custLinFactNeighborX="6705" custLinFactNeighborY="-7823"/>
      <dgm:spPr/>
    </dgm:pt>
  </dgm:ptLst>
  <dgm:cxnLst>
    <dgm:cxn modelId="{0FBC5F3A-10B4-434E-BEF5-A64E4CDD1C45}" type="presOf" srcId="{9D182AFF-5F81-40AD-BBD5-A867B6C916B1}" destId="{3576776C-11EF-4E00-AAC5-E7AB0B85D086}" srcOrd="0" destOrd="0" presId="urn:microsoft.com/office/officeart/2008/layout/VerticalCurvedList"/>
    <dgm:cxn modelId="{F112E641-2B56-4795-B86C-284C6647B1A2}" srcId="{22793519-052B-4550-A6C2-84630E08FF2B}" destId="{9D182AFF-5F81-40AD-BBD5-A867B6C916B1}" srcOrd="1" destOrd="0" parTransId="{1399570E-365D-432E-BCFD-63079E6D67B7}" sibTransId="{CD3913CD-4F11-4541-9AA2-56E47FA7700B}"/>
    <dgm:cxn modelId="{32C1D45B-A0EB-4962-9BF6-C2BE9B8306AA}" type="presOf" srcId="{5561F62E-2786-4FD9-AE1E-E76DA3CCE678}" destId="{B3A458D3-A0C3-48B0-BF35-B35541A2C149}" srcOrd="0" destOrd="0" presId="urn:microsoft.com/office/officeart/2008/layout/VerticalCurvedList"/>
    <dgm:cxn modelId="{8DC8307F-2B17-4FDD-B2E9-88DEF13AFE6B}" srcId="{22793519-052B-4550-A6C2-84630E08FF2B}" destId="{5561F62E-2786-4FD9-AE1E-E76DA3CCE678}" srcOrd="2" destOrd="0" parTransId="{30C7AE85-0F55-4901-8B84-0AABBBF4B553}" sibTransId="{C1D2107F-154C-4F0C-BF93-CEB827CB91CE}"/>
    <dgm:cxn modelId="{FEDC1D94-2766-4FDC-A188-EB8F9F0474A9}" type="presOf" srcId="{22793519-052B-4550-A6C2-84630E08FF2B}" destId="{04B22FA7-83F9-4341-8F2A-6E4DAB9BE117}" srcOrd="0" destOrd="0" presId="urn:microsoft.com/office/officeart/2008/layout/VerticalCurvedList"/>
    <dgm:cxn modelId="{A5269503-7DCC-4E4C-BCBF-6C2BEFF1E3C1}" srcId="{22793519-052B-4550-A6C2-84630E08FF2B}" destId="{8415EACD-44DF-46DB-AD1E-4AF237E96B68}" srcOrd="0" destOrd="0" parTransId="{C8721E37-E7FD-42BA-95E8-82A881254C6D}" sibTransId="{F1B3EDC9-FB0C-4561-AD19-981310D7A971}"/>
    <dgm:cxn modelId="{6962A566-5346-4032-99F1-AD03A8DEE65E}" type="presOf" srcId="{8415EACD-44DF-46DB-AD1E-4AF237E96B68}" destId="{EDAC3F86-AFB6-45A0-92FE-49FCE986203D}" srcOrd="0" destOrd="0" presId="urn:microsoft.com/office/officeart/2008/layout/VerticalCurvedList"/>
    <dgm:cxn modelId="{2322AB3A-4836-4EAB-8E5F-88E191961496}" type="presOf" srcId="{F1B3EDC9-FB0C-4561-AD19-981310D7A971}" destId="{55424348-CED3-4FBE-9B69-B057A7337332}" srcOrd="0" destOrd="0" presId="urn:microsoft.com/office/officeart/2008/layout/VerticalCurvedList"/>
    <dgm:cxn modelId="{90EC2D9A-9D4F-46F1-93F0-FB25AB004B83}" type="presParOf" srcId="{04B22FA7-83F9-4341-8F2A-6E4DAB9BE117}" destId="{8BE86DE1-0E91-499C-A2B1-1FAB63DF5FF4}" srcOrd="0" destOrd="0" presId="urn:microsoft.com/office/officeart/2008/layout/VerticalCurvedList"/>
    <dgm:cxn modelId="{6A965A7C-E4CF-4F42-A3E3-F96773471D29}" type="presParOf" srcId="{8BE86DE1-0E91-499C-A2B1-1FAB63DF5FF4}" destId="{1F6F9841-55FE-4265-BF8B-8900A552D757}" srcOrd="0" destOrd="0" presId="urn:microsoft.com/office/officeart/2008/layout/VerticalCurvedList"/>
    <dgm:cxn modelId="{79973D3F-5D64-49A7-8035-B85C28AE9A64}" type="presParOf" srcId="{1F6F9841-55FE-4265-BF8B-8900A552D757}" destId="{94238A30-A2AA-4054-90A8-7026D2285059}" srcOrd="0" destOrd="0" presId="urn:microsoft.com/office/officeart/2008/layout/VerticalCurvedList"/>
    <dgm:cxn modelId="{66E85CF2-382B-4C31-8DDD-4B8919367544}" type="presParOf" srcId="{1F6F9841-55FE-4265-BF8B-8900A552D757}" destId="{55424348-CED3-4FBE-9B69-B057A7337332}" srcOrd="1" destOrd="0" presId="urn:microsoft.com/office/officeart/2008/layout/VerticalCurvedList"/>
    <dgm:cxn modelId="{E0B008DF-5CC6-4775-B2B5-F48B3E140153}" type="presParOf" srcId="{1F6F9841-55FE-4265-BF8B-8900A552D757}" destId="{106B588B-9905-4E17-9E5E-60F47E8E173B}" srcOrd="2" destOrd="0" presId="urn:microsoft.com/office/officeart/2008/layout/VerticalCurvedList"/>
    <dgm:cxn modelId="{74095AA1-5165-48C2-BA91-26D5106CFD2E}" type="presParOf" srcId="{1F6F9841-55FE-4265-BF8B-8900A552D757}" destId="{12C332E6-8934-4222-9E5F-0BCFF0268332}" srcOrd="3" destOrd="0" presId="urn:microsoft.com/office/officeart/2008/layout/VerticalCurvedList"/>
    <dgm:cxn modelId="{4D31795F-E24B-4C64-BB3B-60FAE7CC4123}" type="presParOf" srcId="{8BE86DE1-0E91-499C-A2B1-1FAB63DF5FF4}" destId="{EDAC3F86-AFB6-45A0-92FE-49FCE986203D}" srcOrd="1" destOrd="0" presId="urn:microsoft.com/office/officeart/2008/layout/VerticalCurvedList"/>
    <dgm:cxn modelId="{7562E4CF-48F0-4F7D-932F-5F572C3C0135}" type="presParOf" srcId="{8BE86DE1-0E91-499C-A2B1-1FAB63DF5FF4}" destId="{3083AF25-47D8-46C3-8096-3C7FD454E4B8}" srcOrd="2" destOrd="0" presId="urn:microsoft.com/office/officeart/2008/layout/VerticalCurvedList"/>
    <dgm:cxn modelId="{464D3D1C-5793-4143-9847-1FCD505FC196}" type="presParOf" srcId="{3083AF25-47D8-46C3-8096-3C7FD454E4B8}" destId="{90A09E93-F867-4937-AAB4-47BC218D3827}" srcOrd="0" destOrd="0" presId="urn:microsoft.com/office/officeart/2008/layout/VerticalCurvedList"/>
    <dgm:cxn modelId="{6AF3A1C2-E84E-4F09-806D-98FDA2211886}" type="presParOf" srcId="{8BE86DE1-0E91-499C-A2B1-1FAB63DF5FF4}" destId="{3576776C-11EF-4E00-AAC5-E7AB0B85D086}" srcOrd="3" destOrd="0" presId="urn:microsoft.com/office/officeart/2008/layout/VerticalCurvedList"/>
    <dgm:cxn modelId="{003D6B80-A59F-4ACD-9680-5BDE9AA84F00}" type="presParOf" srcId="{8BE86DE1-0E91-499C-A2B1-1FAB63DF5FF4}" destId="{9816CD5B-5CA8-4A50-8F4B-EFDE4290E735}" srcOrd="4" destOrd="0" presId="urn:microsoft.com/office/officeart/2008/layout/VerticalCurvedList"/>
    <dgm:cxn modelId="{D8057E67-122C-4AF5-86C8-B5FB8B35F1E4}" type="presParOf" srcId="{9816CD5B-5CA8-4A50-8F4B-EFDE4290E735}" destId="{6FA81687-597F-4F18-9563-1838BA8E9A45}" srcOrd="0" destOrd="0" presId="urn:microsoft.com/office/officeart/2008/layout/VerticalCurvedList"/>
    <dgm:cxn modelId="{D3A08768-7DBA-413D-9CD1-85F85DE4CFB3}" type="presParOf" srcId="{8BE86DE1-0E91-499C-A2B1-1FAB63DF5FF4}" destId="{B3A458D3-A0C3-48B0-BF35-B35541A2C149}" srcOrd="5" destOrd="0" presId="urn:microsoft.com/office/officeart/2008/layout/VerticalCurvedList"/>
    <dgm:cxn modelId="{4FA18A1B-2D9C-4B52-8591-AE41B86DCDDA}" type="presParOf" srcId="{8BE86DE1-0E91-499C-A2B1-1FAB63DF5FF4}" destId="{431571D0-E811-4121-BCCA-D670E78937F7}" srcOrd="6" destOrd="0" presId="urn:microsoft.com/office/officeart/2008/layout/VerticalCurvedList"/>
    <dgm:cxn modelId="{F1D279CA-46CE-4A46-8725-64798AF89137}" type="presParOf" srcId="{431571D0-E811-4121-BCCA-D670E78937F7}" destId="{80B4D001-7554-49B4-8CA4-8FEA9F413F5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F4B7CB-480F-4EE9-AFC7-8C71EA8B4B18}" type="doc">
      <dgm:prSet loTypeId="urn:microsoft.com/office/officeart/2005/8/layout/hierarchy3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BF78B3-512A-4FA5-B011-5D819AA502F5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Метод наблюдения</a:t>
          </a:r>
          <a:b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поможет выявить</a:t>
          </a:r>
        </a:p>
      </dgm:t>
    </dgm:pt>
    <dgm:pt modelId="{77B7354D-5551-4C35-B8BD-88CF06619484}" type="parTrans" cxnId="{B105C8FC-0A14-49A2-A310-1C660303E227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CECFA9-7072-4D27-8F79-ABA2A752328E}" type="sibTrans" cxnId="{B105C8FC-0A14-49A2-A310-1C660303E227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7446F8-9CF9-44EF-89C2-DFC990CAE1AF}">
      <dgm:prSet phldrT="[Текст]" custT="1"/>
      <dgm:spPr/>
      <dgm:t>
        <a:bodyPr/>
        <a:lstStyle/>
        <a:p>
          <a: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Нравственные ориентиры </a:t>
          </a:r>
          <a:b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и ценности</a:t>
          </a:r>
        </a:p>
      </dgm:t>
    </dgm:pt>
    <dgm:pt modelId="{EF830112-F7E6-4D6A-BA37-CE50ABCEBD24}" type="parTrans" cxnId="{69FA1FA1-0915-40FB-A2EE-423335F54922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CE810B-A3D3-4578-95BE-EE86140E7AC7}" type="sibTrans" cxnId="{69FA1FA1-0915-40FB-A2EE-423335F54922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CAF3B-DFA4-4A6B-8132-90B712259387}">
      <dgm:prSet phldrT="[Текст]" custT="1"/>
      <dgm:spPr/>
      <dgm:t>
        <a:bodyPr/>
        <a:lstStyle/>
        <a:p>
          <a: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Навык взаимодействия </a:t>
          </a:r>
          <a:b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со сверстниками и взрослыми</a:t>
          </a:r>
        </a:p>
      </dgm:t>
    </dgm:pt>
    <dgm:pt modelId="{F97C76D7-9FD5-452E-A78A-213C05BC4EB3}" type="parTrans" cxnId="{7AB47FCB-7254-4279-A284-37CD79C389D5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E7E582-5BFE-4D49-9C08-E26104E17901}" type="sibTrans" cxnId="{7AB47FCB-7254-4279-A284-37CD79C389D5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F2C49F-F199-4484-A1A3-79C1AF847985}">
      <dgm:prSet phldrT="[Текст]" custT="1"/>
      <dgm:spPr/>
      <dgm:t>
        <a:bodyPr/>
        <a:lstStyle/>
        <a:p>
          <a: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Мотивы поведения</a:t>
          </a:r>
        </a:p>
      </dgm:t>
    </dgm:pt>
    <dgm:pt modelId="{AFABCFE3-34AC-44DD-B116-819ED94053AE}" type="parTrans" cxnId="{3F284A4A-5EC4-4507-89F3-78275B30269E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D172A8B-5C56-426C-A70D-156DE2846AFA}" type="sibTrans" cxnId="{3F284A4A-5EC4-4507-89F3-78275B30269E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97B2B7-B14A-41FF-A1CD-E982854B3AB4}">
      <dgm:prSet phldrT="[Текст]" custT="1"/>
      <dgm:spPr/>
      <dgm:t>
        <a:bodyPr/>
        <a:lstStyle/>
        <a:p>
          <a:r>
            <a:rPr lang="ru-RU" sz="2200" b="1" dirty="0">
              <a:effectLst/>
              <a:latin typeface="Arial" panose="020B0604020202020204" pitchFamily="34" charset="0"/>
              <a:cs typeface="Arial" panose="020B0604020202020204" pitchFamily="34" charset="0"/>
            </a:rPr>
            <a:t>Склонности и интересы</a:t>
          </a:r>
        </a:p>
      </dgm:t>
    </dgm:pt>
    <dgm:pt modelId="{22C27042-5D3B-4B7C-9E9A-489ED4EBF2C3}" type="parTrans" cxnId="{E1435DF5-0FE8-4F02-AAAB-8242E2528C81}">
      <dgm:prSet/>
      <dgm:spPr/>
      <dgm:t>
        <a:bodyPr/>
        <a:lstStyle/>
        <a:p>
          <a:endParaRPr lang="ru-RU" sz="2600"/>
        </a:p>
      </dgm:t>
    </dgm:pt>
    <dgm:pt modelId="{D9B55F8A-9B1C-40DF-A3A3-765F969A324F}" type="sibTrans" cxnId="{E1435DF5-0FE8-4F02-AAAB-8242E2528C81}">
      <dgm:prSet/>
      <dgm:spPr/>
      <dgm:t>
        <a:bodyPr/>
        <a:lstStyle/>
        <a:p>
          <a:endParaRPr lang="ru-RU" sz="2600"/>
        </a:p>
      </dgm:t>
    </dgm:pt>
    <dgm:pt modelId="{438D338C-A5F1-4BFD-A523-2B7EFE5CDB8C}" type="pres">
      <dgm:prSet presAssocID="{21F4B7CB-480F-4EE9-AFC7-8C71EA8B4B1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B49B6BF-DF60-4C50-8EB0-2B3A3B006140}" type="pres">
      <dgm:prSet presAssocID="{44BF78B3-512A-4FA5-B011-5D819AA502F5}" presName="root" presStyleCnt="0"/>
      <dgm:spPr/>
    </dgm:pt>
    <dgm:pt modelId="{82778D3F-D299-4AEB-B09E-FF52E46EF9AD}" type="pres">
      <dgm:prSet presAssocID="{44BF78B3-512A-4FA5-B011-5D819AA502F5}" presName="rootComposite" presStyleCnt="0"/>
      <dgm:spPr/>
    </dgm:pt>
    <dgm:pt modelId="{DB997553-FF94-4241-B30E-CAA84EC190AB}" type="pres">
      <dgm:prSet presAssocID="{44BF78B3-512A-4FA5-B011-5D819AA502F5}" presName="rootText" presStyleLbl="node1" presStyleIdx="0" presStyleCnt="1" custScaleX="273821" custScaleY="107642" custLinFactNeighborX="11212" custLinFactNeighborY="-3989"/>
      <dgm:spPr/>
      <dgm:t>
        <a:bodyPr/>
        <a:lstStyle/>
        <a:p>
          <a:endParaRPr lang="ru-RU"/>
        </a:p>
      </dgm:t>
    </dgm:pt>
    <dgm:pt modelId="{1908CA65-E054-4845-A77D-95DCCF1C8727}" type="pres">
      <dgm:prSet presAssocID="{44BF78B3-512A-4FA5-B011-5D819AA502F5}" presName="rootConnector" presStyleLbl="node1" presStyleIdx="0" presStyleCnt="1"/>
      <dgm:spPr/>
      <dgm:t>
        <a:bodyPr/>
        <a:lstStyle/>
        <a:p>
          <a:endParaRPr lang="ru-RU"/>
        </a:p>
      </dgm:t>
    </dgm:pt>
    <dgm:pt modelId="{0D456FD3-C7D8-4D14-9114-94EEF7924593}" type="pres">
      <dgm:prSet presAssocID="{44BF78B3-512A-4FA5-B011-5D819AA502F5}" presName="childShape" presStyleCnt="0"/>
      <dgm:spPr/>
    </dgm:pt>
    <dgm:pt modelId="{9F8FDD3B-94CC-4C38-B7DA-4B424C94CFDB}" type="pres">
      <dgm:prSet presAssocID="{EF830112-F7E6-4D6A-BA37-CE50ABCEBD24}" presName="Name13" presStyleLbl="parChTrans1D2" presStyleIdx="0" presStyleCnt="4"/>
      <dgm:spPr/>
      <dgm:t>
        <a:bodyPr/>
        <a:lstStyle/>
        <a:p>
          <a:endParaRPr lang="ru-RU"/>
        </a:p>
      </dgm:t>
    </dgm:pt>
    <dgm:pt modelId="{B38D584E-D9AB-4511-887E-067A971CCFB3}" type="pres">
      <dgm:prSet presAssocID="{E37446F8-9CF9-44EF-89C2-DFC990CAE1AF}" presName="childText" presStyleLbl="bgAcc1" presStyleIdx="0" presStyleCnt="4" custScaleX="449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C8B40-8F09-40D1-8D36-F719270FF02D}" type="pres">
      <dgm:prSet presAssocID="{F97C76D7-9FD5-452E-A78A-213C05BC4EB3}" presName="Name13" presStyleLbl="parChTrans1D2" presStyleIdx="1" presStyleCnt="4"/>
      <dgm:spPr/>
      <dgm:t>
        <a:bodyPr/>
        <a:lstStyle/>
        <a:p>
          <a:endParaRPr lang="ru-RU"/>
        </a:p>
      </dgm:t>
    </dgm:pt>
    <dgm:pt modelId="{45ECA5A6-5979-4442-A0B5-62FA65E457EF}" type="pres">
      <dgm:prSet presAssocID="{3ECCAF3B-DFA4-4A6B-8132-90B712259387}" presName="childText" presStyleLbl="bgAcc1" presStyleIdx="1" presStyleCnt="4" custScaleX="449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9F1B8-0F2C-4E31-B1F0-A5ABDA69D5CE}" type="pres">
      <dgm:prSet presAssocID="{AFABCFE3-34AC-44DD-B116-819ED94053AE}" presName="Name13" presStyleLbl="parChTrans1D2" presStyleIdx="2" presStyleCnt="4"/>
      <dgm:spPr/>
      <dgm:t>
        <a:bodyPr/>
        <a:lstStyle/>
        <a:p>
          <a:endParaRPr lang="ru-RU"/>
        </a:p>
      </dgm:t>
    </dgm:pt>
    <dgm:pt modelId="{A8A9D89F-0ED2-4338-9FEF-D42716E5FE9F}" type="pres">
      <dgm:prSet presAssocID="{EFF2C49F-F199-4484-A1A3-79C1AF847985}" presName="childText" presStyleLbl="bgAcc1" presStyleIdx="2" presStyleCnt="4" custScaleX="449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E9194B-B56F-4658-BF88-033FFCADE1EF}" type="pres">
      <dgm:prSet presAssocID="{22C27042-5D3B-4B7C-9E9A-489ED4EBF2C3}" presName="Name13" presStyleLbl="parChTrans1D2" presStyleIdx="3" presStyleCnt="4"/>
      <dgm:spPr/>
      <dgm:t>
        <a:bodyPr/>
        <a:lstStyle/>
        <a:p>
          <a:endParaRPr lang="ru-RU"/>
        </a:p>
      </dgm:t>
    </dgm:pt>
    <dgm:pt modelId="{474CA240-E294-45A5-86A5-2A0569972669}" type="pres">
      <dgm:prSet presAssocID="{DE97B2B7-B14A-41FF-A1CD-E982854B3AB4}" presName="childText" presStyleLbl="bgAcc1" presStyleIdx="3" presStyleCnt="4" custScaleX="445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FA1FA1-0915-40FB-A2EE-423335F54922}" srcId="{44BF78B3-512A-4FA5-B011-5D819AA502F5}" destId="{E37446F8-9CF9-44EF-89C2-DFC990CAE1AF}" srcOrd="0" destOrd="0" parTransId="{EF830112-F7E6-4D6A-BA37-CE50ABCEBD24}" sibTransId="{95CE810B-A3D3-4578-95BE-EE86140E7AC7}"/>
    <dgm:cxn modelId="{9343AA5A-14A8-484F-9F44-F17E1EC8E50E}" type="presOf" srcId="{44BF78B3-512A-4FA5-B011-5D819AA502F5}" destId="{1908CA65-E054-4845-A77D-95DCCF1C8727}" srcOrd="1" destOrd="0" presId="urn:microsoft.com/office/officeart/2005/8/layout/hierarchy3"/>
    <dgm:cxn modelId="{B105C8FC-0A14-49A2-A310-1C660303E227}" srcId="{21F4B7CB-480F-4EE9-AFC7-8C71EA8B4B18}" destId="{44BF78B3-512A-4FA5-B011-5D819AA502F5}" srcOrd="0" destOrd="0" parTransId="{77B7354D-5551-4C35-B8BD-88CF06619484}" sibTransId="{80CECFA9-7072-4D27-8F79-ABA2A752328E}"/>
    <dgm:cxn modelId="{431F6FD1-913C-4029-9AC1-452B3BEB8B7C}" type="presOf" srcId="{E37446F8-9CF9-44EF-89C2-DFC990CAE1AF}" destId="{B38D584E-D9AB-4511-887E-067A971CCFB3}" srcOrd="0" destOrd="0" presId="urn:microsoft.com/office/officeart/2005/8/layout/hierarchy3"/>
    <dgm:cxn modelId="{99F28CC6-FCA5-4C7B-BD01-46E14999EC01}" type="presOf" srcId="{44BF78B3-512A-4FA5-B011-5D819AA502F5}" destId="{DB997553-FF94-4241-B30E-CAA84EC190AB}" srcOrd="0" destOrd="0" presId="urn:microsoft.com/office/officeart/2005/8/layout/hierarchy3"/>
    <dgm:cxn modelId="{80C25529-E7EF-4D42-AC8E-20C8023CB5E5}" type="presOf" srcId="{F97C76D7-9FD5-452E-A78A-213C05BC4EB3}" destId="{602C8B40-8F09-40D1-8D36-F719270FF02D}" srcOrd="0" destOrd="0" presId="urn:microsoft.com/office/officeart/2005/8/layout/hierarchy3"/>
    <dgm:cxn modelId="{33B639EB-F461-41FC-9F19-5082AECB040C}" type="presOf" srcId="{22C27042-5D3B-4B7C-9E9A-489ED4EBF2C3}" destId="{68E9194B-B56F-4658-BF88-033FFCADE1EF}" srcOrd="0" destOrd="0" presId="urn:microsoft.com/office/officeart/2005/8/layout/hierarchy3"/>
    <dgm:cxn modelId="{3F284A4A-5EC4-4507-89F3-78275B30269E}" srcId="{44BF78B3-512A-4FA5-B011-5D819AA502F5}" destId="{EFF2C49F-F199-4484-A1A3-79C1AF847985}" srcOrd="2" destOrd="0" parTransId="{AFABCFE3-34AC-44DD-B116-819ED94053AE}" sibTransId="{8D172A8B-5C56-426C-A70D-156DE2846AFA}"/>
    <dgm:cxn modelId="{76F81A96-1F84-4284-9C29-9A2560C4066E}" type="presOf" srcId="{3ECCAF3B-DFA4-4A6B-8132-90B712259387}" destId="{45ECA5A6-5979-4442-A0B5-62FA65E457EF}" srcOrd="0" destOrd="0" presId="urn:microsoft.com/office/officeart/2005/8/layout/hierarchy3"/>
    <dgm:cxn modelId="{9DAB8F6E-D747-4CC6-BA6C-213AD28E4A43}" type="presOf" srcId="{AFABCFE3-34AC-44DD-B116-819ED94053AE}" destId="{97D9F1B8-0F2C-4E31-B1F0-A5ABDA69D5CE}" srcOrd="0" destOrd="0" presId="urn:microsoft.com/office/officeart/2005/8/layout/hierarchy3"/>
    <dgm:cxn modelId="{0CD7373D-3207-4B26-B8A2-DA262AF47A9F}" type="presOf" srcId="{EF830112-F7E6-4D6A-BA37-CE50ABCEBD24}" destId="{9F8FDD3B-94CC-4C38-B7DA-4B424C94CFDB}" srcOrd="0" destOrd="0" presId="urn:microsoft.com/office/officeart/2005/8/layout/hierarchy3"/>
    <dgm:cxn modelId="{E1435DF5-0FE8-4F02-AAAB-8242E2528C81}" srcId="{44BF78B3-512A-4FA5-B011-5D819AA502F5}" destId="{DE97B2B7-B14A-41FF-A1CD-E982854B3AB4}" srcOrd="3" destOrd="0" parTransId="{22C27042-5D3B-4B7C-9E9A-489ED4EBF2C3}" sibTransId="{D9B55F8A-9B1C-40DF-A3A3-765F969A324F}"/>
    <dgm:cxn modelId="{DCD83125-906D-4B7D-89D6-FDDC9C70F0F0}" type="presOf" srcId="{DE97B2B7-B14A-41FF-A1CD-E982854B3AB4}" destId="{474CA240-E294-45A5-86A5-2A0569972669}" srcOrd="0" destOrd="0" presId="urn:microsoft.com/office/officeart/2005/8/layout/hierarchy3"/>
    <dgm:cxn modelId="{83D0DCD8-0C21-4DF8-BDF0-AFA2E98E2C67}" type="presOf" srcId="{EFF2C49F-F199-4484-A1A3-79C1AF847985}" destId="{A8A9D89F-0ED2-4338-9FEF-D42716E5FE9F}" srcOrd="0" destOrd="0" presId="urn:microsoft.com/office/officeart/2005/8/layout/hierarchy3"/>
    <dgm:cxn modelId="{B5DF78E6-ADCC-46CB-B3A5-D405FBB24564}" type="presOf" srcId="{21F4B7CB-480F-4EE9-AFC7-8C71EA8B4B18}" destId="{438D338C-A5F1-4BFD-A523-2B7EFE5CDB8C}" srcOrd="0" destOrd="0" presId="urn:microsoft.com/office/officeart/2005/8/layout/hierarchy3"/>
    <dgm:cxn modelId="{7AB47FCB-7254-4279-A284-37CD79C389D5}" srcId="{44BF78B3-512A-4FA5-B011-5D819AA502F5}" destId="{3ECCAF3B-DFA4-4A6B-8132-90B712259387}" srcOrd="1" destOrd="0" parTransId="{F97C76D7-9FD5-452E-A78A-213C05BC4EB3}" sibTransId="{00E7E582-5BFE-4D49-9C08-E26104E17901}"/>
    <dgm:cxn modelId="{BCA71494-6AE3-4153-8AC2-A9E016333EA4}" type="presParOf" srcId="{438D338C-A5F1-4BFD-A523-2B7EFE5CDB8C}" destId="{4B49B6BF-DF60-4C50-8EB0-2B3A3B006140}" srcOrd="0" destOrd="0" presId="urn:microsoft.com/office/officeart/2005/8/layout/hierarchy3"/>
    <dgm:cxn modelId="{409F1C00-0231-48A0-9BAA-FDEF91E7FBDA}" type="presParOf" srcId="{4B49B6BF-DF60-4C50-8EB0-2B3A3B006140}" destId="{82778D3F-D299-4AEB-B09E-FF52E46EF9AD}" srcOrd="0" destOrd="0" presId="urn:microsoft.com/office/officeart/2005/8/layout/hierarchy3"/>
    <dgm:cxn modelId="{B096C6BE-1927-44EE-8172-B55820945975}" type="presParOf" srcId="{82778D3F-D299-4AEB-B09E-FF52E46EF9AD}" destId="{DB997553-FF94-4241-B30E-CAA84EC190AB}" srcOrd="0" destOrd="0" presId="urn:microsoft.com/office/officeart/2005/8/layout/hierarchy3"/>
    <dgm:cxn modelId="{8E2A9AA4-2694-44F7-98ED-43384516F4C1}" type="presParOf" srcId="{82778D3F-D299-4AEB-B09E-FF52E46EF9AD}" destId="{1908CA65-E054-4845-A77D-95DCCF1C8727}" srcOrd="1" destOrd="0" presId="urn:microsoft.com/office/officeart/2005/8/layout/hierarchy3"/>
    <dgm:cxn modelId="{032A6CBD-FB45-49FD-9F3F-B390614C3384}" type="presParOf" srcId="{4B49B6BF-DF60-4C50-8EB0-2B3A3B006140}" destId="{0D456FD3-C7D8-4D14-9114-94EEF7924593}" srcOrd="1" destOrd="0" presId="urn:microsoft.com/office/officeart/2005/8/layout/hierarchy3"/>
    <dgm:cxn modelId="{52135DD6-DC40-4BEA-9843-E99EB1C08D7A}" type="presParOf" srcId="{0D456FD3-C7D8-4D14-9114-94EEF7924593}" destId="{9F8FDD3B-94CC-4C38-B7DA-4B424C94CFDB}" srcOrd="0" destOrd="0" presId="urn:microsoft.com/office/officeart/2005/8/layout/hierarchy3"/>
    <dgm:cxn modelId="{C26B7D25-1BE8-4579-9CBC-1F3EFFB1699D}" type="presParOf" srcId="{0D456FD3-C7D8-4D14-9114-94EEF7924593}" destId="{B38D584E-D9AB-4511-887E-067A971CCFB3}" srcOrd="1" destOrd="0" presId="urn:microsoft.com/office/officeart/2005/8/layout/hierarchy3"/>
    <dgm:cxn modelId="{48D8054F-CA62-401C-83D5-DC7CF34C52CD}" type="presParOf" srcId="{0D456FD3-C7D8-4D14-9114-94EEF7924593}" destId="{602C8B40-8F09-40D1-8D36-F719270FF02D}" srcOrd="2" destOrd="0" presId="urn:microsoft.com/office/officeart/2005/8/layout/hierarchy3"/>
    <dgm:cxn modelId="{43D80797-3909-47E5-9D86-88EE9C4AA2A5}" type="presParOf" srcId="{0D456FD3-C7D8-4D14-9114-94EEF7924593}" destId="{45ECA5A6-5979-4442-A0B5-62FA65E457EF}" srcOrd="3" destOrd="0" presId="urn:microsoft.com/office/officeart/2005/8/layout/hierarchy3"/>
    <dgm:cxn modelId="{15A7045B-E4F6-4659-8F7A-5429A289D6CE}" type="presParOf" srcId="{0D456FD3-C7D8-4D14-9114-94EEF7924593}" destId="{97D9F1B8-0F2C-4E31-B1F0-A5ABDA69D5CE}" srcOrd="4" destOrd="0" presId="urn:microsoft.com/office/officeart/2005/8/layout/hierarchy3"/>
    <dgm:cxn modelId="{4E11C231-9519-4D19-9E83-77C12C210EE4}" type="presParOf" srcId="{0D456FD3-C7D8-4D14-9114-94EEF7924593}" destId="{A8A9D89F-0ED2-4338-9FEF-D42716E5FE9F}" srcOrd="5" destOrd="0" presId="urn:microsoft.com/office/officeart/2005/8/layout/hierarchy3"/>
    <dgm:cxn modelId="{91390B09-3A21-42D9-AEA9-AB4A0A2470FC}" type="presParOf" srcId="{0D456FD3-C7D8-4D14-9114-94EEF7924593}" destId="{68E9194B-B56F-4658-BF88-033FFCADE1EF}" srcOrd="6" destOrd="0" presId="urn:microsoft.com/office/officeart/2005/8/layout/hierarchy3"/>
    <dgm:cxn modelId="{E95F1582-BD8A-4F87-9FB1-04204989FF5C}" type="presParOf" srcId="{0D456FD3-C7D8-4D14-9114-94EEF7924593}" destId="{474CA240-E294-45A5-86A5-2A0569972669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F4B7CB-480F-4EE9-AFC7-8C71EA8B4B18}" type="doc">
      <dgm:prSet loTypeId="urn:microsoft.com/office/officeart/2005/8/layout/hierarchy3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4BF78B3-512A-4FA5-B011-5D819AA502F5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Встроенное наблюдение</a:t>
          </a:r>
        </a:p>
      </dgm:t>
    </dgm:pt>
    <dgm:pt modelId="{77B7354D-5551-4C35-B8BD-88CF06619484}" type="parTrans" cxnId="{B105C8FC-0A14-49A2-A310-1C660303E227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CECFA9-7072-4D27-8F79-ABA2A752328E}" type="sibTrans" cxnId="{B105C8FC-0A14-49A2-A310-1C660303E227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7446F8-9CF9-44EF-89C2-DFC990CAE1AF}">
      <dgm:prSet phldrT="[Текст]" custT="1"/>
      <dgm:spPr/>
      <dgm:t>
        <a:bodyPr/>
        <a:lstStyle/>
        <a:p>
          <a:r>
            <a:rPr lang="ru-RU" sz="2200" b="1" dirty="0">
              <a:latin typeface="Arial" panose="020B0604020202020204" pitchFamily="34" charset="0"/>
              <a:cs typeface="Arial" panose="020B0604020202020204" pitchFamily="34" charset="0"/>
            </a:rPr>
            <a:t>Экскурсии, музейные уроки</a:t>
          </a:r>
        </a:p>
      </dgm:t>
    </dgm:pt>
    <dgm:pt modelId="{EF830112-F7E6-4D6A-BA37-CE50ABCEBD24}" type="parTrans" cxnId="{69FA1FA1-0915-40FB-A2EE-423335F54922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CE810B-A3D3-4578-95BE-EE86140E7AC7}" type="sibTrans" cxnId="{69FA1FA1-0915-40FB-A2EE-423335F54922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CAF3B-DFA4-4A6B-8132-90B712259387}">
      <dgm:prSet phldrT="[Текст]" custT="1"/>
      <dgm:spPr/>
      <dgm:t>
        <a:bodyPr/>
        <a:lstStyle/>
        <a:p>
          <a:r>
            <a:rPr lang="ru-RU" sz="2200" b="1" dirty="0">
              <a:latin typeface="Arial" panose="020B0604020202020204" pitchFamily="34" charset="0"/>
              <a:cs typeface="Arial" panose="020B0604020202020204" pitchFamily="34" charset="0"/>
            </a:rPr>
            <a:t>Коллективные творческие дела или групповые проекты</a:t>
          </a:r>
          <a:endParaRPr lang="ru-RU" sz="22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7C76D7-9FD5-452E-A78A-213C05BC4EB3}" type="parTrans" cxnId="{7AB47FCB-7254-4279-A284-37CD79C389D5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E7E582-5BFE-4D49-9C08-E26104E17901}" type="sibTrans" cxnId="{7AB47FCB-7254-4279-A284-37CD79C389D5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F2C49F-F199-4484-A1A3-79C1AF847985}">
      <dgm:prSet phldrT="[Текст]" custT="1"/>
      <dgm:spPr/>
      <dgm:t>
        <a:bodyPr/>
        <a:lstStyle/>
        <a:p>
          <a:r>
            <a:rPr lang="ru-RU" sz="2200" b="1" dirty="0">
              <a:latin typeface="Arial" panose="020B0604020202020204" pitchFamily="34" charset="0"/>
              <a:cs typeface="Arial" panose="020B0604020202020204" pitchFamily="34" charset="0"/>
            </a:rPr>
            <a:t>Праздничные мероприятия </a:t>
          </a:r>
          <a:br>
            <a:rPr lang="ru-RU" sz="2200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dirty="0">
              <a:latin typeface="Arial" panose="020B0604020202020204" pitchFamily="34" charset="0"/>
              <a:cs typeface="Arial" panose="020B0604020202020204" pitchFamily="34" charset="0"/>
            </a:rPr>
            <a:t>и образовательные события</a:t>
          </a:r>
          <a:endParaRPr lang="ru-RU" sz="22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ABCFE3-34AC-44DD-B116-819ED94053AE}" type="parTrans" cxnId="{3F284A4A-5EC4-4507-89F3-78275B30269E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D172A8B-5C56-426C-A70D-156DE2846AFA}" type="sibTrans" cxnId="{3F284A4A-5EC4-4507-89F3-78275B30269E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4A69C5-C2D5-44FC-B933-79BD76061CC7}">
      <dgm:prSet phldrT="[Текст]" custT="1"/>
      <dgm:spPr/>
      <dgm:t>
        <a:bodyPr/>
        <a:lstStyle/>
        <a:p>
          <a:r>
            <a:rPr lang="ru-RU" sz="2200" b="1" dirty="0">
              <a:latin typeface="Arial" panose="020B0604020202020204" pitchFamily="34" charset="0"/>
              <a:cs typeface="Arial" panose="020B0604020202020204" pitchFamily="34" charset="0"/>
            </a:rPr>
            <a:t>Диспуты и дебаты</a:t>
          </a:r>
          <a:endParaRPr lang="ru-RU" sz="2200" b="1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490895-CCBB-4E53-8BB7-AE80084BB4F8}" type="parTrans" cxnId="{C4FADD84-AD4A-47A2-9B84-53919E6C7F40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DC9005-0623-4D37-B6E3-6964ECD59FCF}" type="sibTrans" cxnId="{C4FADD84-AD4A-47A2-9B84-53919E6C7F40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8D338C-A5F1-4BFD-A523-2B7EFE5CDB8C}" type="pres">
      <dgm:prSet presAssocID="{21F4B7CB-480F-4EE9-AFC7-8C71EA8B4B1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B49B6BF-DF60-4C50-8EB0-2B3A3B006140}" type="pres">
      <dgm:prSet presAssocID="{44BF78B3-512A-4FA5-B011-5D819AA502F5}" presName="root" presStyleCnt="0"/>
      <dgm:spPr/>
    </dgm:pt>
    <dgm:pt modelId="{82778D3F-D299-4AEB-B09E-FF52E46EF9AD}" type="pres">
      <dgm:prSet presAssocID="{44BF78B3-512A-4FA5-B011-5D819AA502F5}" presName="rootComposite" presStyleCnt="0"/>
      <dgm:spPr/>
    </dgm:pt>
    <dgm:pt modelId="{DB997553-FF94-4241-B30E-CAA84EC190AB}" type="pres">
      <dgm:prSet presAssocID="{44BF78B3-512A-4FA5-B011-5D819AA502F5}" presName="rootText" presStyleLbl="node1" presStyleIdx="0" presStyleCnt="1" custScaleX="264264" custScaleY="101012"/>
      <dgm:spPr/>
      <dgm:t>
        <a:bodyPr/>
        <a:lstStyle/>
        <a:p>
          <a:endParaRPr lang="ru-RU"/>
        </a:p>
      </dgm:t>
    </dgm:pt>
    <dgm:pt modelId="{1908CA65-E054-4845-A77D-95DCCF1C8727}" type="pres">
      <dgm:prSet presAssocID="{44BF78B3-512A-4FA5-B011-5D819AA502F5}" presName="rootConnector" presStyleLbl="node1" presStyleIdx="0" presStyleCnt="1"/>
      <dgm:spPr/>
      <dgm:t>
        <a:bodyPr/>
        <a:lstStyle/>
        <a:p>
          <a:endParaRPr lang="ru-RU"/>
        </a:p>
      </dgm:t>
    </dgm:pt>
    <dgm:pt modelId="{0D456FD3-C7D8-4D14-9114-94EEF7924593}" type="pres">
      <dgm:prSet presAssocID="{44BF78B3-512A-4FA5-B011-5D819AA502F5}" presName="childShape" presStyleCnt="0"/>
      <dgm:spPr/>
    </dgm:pt>
    <dgm:pt modelId="{9F8FDD3B-94CC-4C38-B7DA-4B424C94CFDB}" type="pres">
      <dgm:prSet presAssocID="{EF830112-F7E6-4D6A-BA37-CE50ABCEBD24}" presName="Name13" presStyleLbl="parChTrans1D2" presStyleIdx="0" presStyleCnt="4"/>
      <dgm:spPr/>
      <dgm:t>
        <a:bodyPr/>
        <a:lstStyle/>
        <a:p>
          <a:endParaRPr lang="ru-RU"/>
        </a:p>
      </dgm:t>
    </dgm:pt>
    <dgm:pt modelId="{B38D584E-D9AB-4511-887E-067A971CCFB3}" type="pres">
      <dgm:prSet presAssocID="{E37446F8-9CF9-44EF-89C2-DFC990CAE1AF}" presName="childText" presStyleLbl="bgAcc1" presStyleIdx="0" presStyleCnt="4" custScaleX="448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8BBCFA-3A4B-4A76-BE9E-5DB0E624FDEA}" type="pres">
      <dgm:prSet presAssocID="{46490895-CCBB-4E53-8BB7-AE80084BB4F8}" presName="Name13" presStyleLbl="parChTrans1D2" presStyleIdx="1" presStyleCnt="4"/>
      <dgm:spPr/>
      <dgm:t>
        <a:bodyPr/>
        <a:lstStyle/>
        <a:p>
          <a:endParaRPr lang="ru-RU"/>
        </a:p>
      </dgm:t>
    </dgm:pt>
    <dgm:pt modelId="{BEDDE115-6315-40B5-9130-EF72CC8C47F9}" type="pres">
      <dgm:prSet presAssocID="{E64A69C5-C2D5-44FC-B933-79BD76061CC7}" presName="childText" presStyleLbl="bgAcc1" presStyleIdx="1" presStyleCnt="4" custScaleX="451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C8B40-8F09-40D1-8D36-F719270FF02D}" type="pres">
      <dgm:prSet presAssocID="{F97C76D7-9FD5-452E-A78A-213C05BC4EB3}" presName="Name13" presStyleLbl="parChTrans1D2" presStyleIdx="2" presStyleCnt="4"/>
      <dgm:spPr/>
      <dgm:t>
        <a:bodyPr/>
        <a:lstStyle/>
        <a:p>
          <a:endParaRPr lang="ru-RU"/>
        </a:p>
      </dgm:t>
    </dgm:pt>
    <dgm:pt modelId="{45ECA5A6-5979-4442-A0B5-62FA65E457EF}" type="pres">
      <dgm:prSet presAssocID="{3ECCAF3B-DFA4-4A6B-8132-90B712259387}" presName="childText" presStyleLbl="bgAcc1" presStyleIdx="2" presStyleCnt="4" custScaleX="450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9F1B8-0F2C-4E31-B1F0-A5ABDA69D5CE}" type="pres">
      <dgm:prSet presAssocID="{AFABCFE3-34AC-44DD-B116-819ED94053AE}" presName="Name13" presStyleLbl="parChTrans1D2" presStyleIdx="3" presStyleCnt="4"/>
      <dgm:spPr/>
      <dgm:t>
        <a:bodyPr/>
        <a:lstStyle/>
        <a:p>
          <a:endParaRPr lang="ru-RU"/>
        </a:p>
      </dgm:t>
    </dgm:pt>
    <dgm:pt modelId="{A8A9D89F-0ED2-4338-9FEF-D42716E5FE9F}" type="pres">
      <dgm:prSet presAssocID="{EFF2C49F-F199-4484-A1A3-79C1AF847985}" presName="childText" presStyleLbl="bgAcc1" presStyleIdx="3" presStyleCnt="4" custScaleX="450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FA1FA1-0915-40FB-A2EE-423335F54922}" srcId="{44BF78B3-512A-4FA5-B011-5D819AA502F5}" destId="{E37446F8-9CF9-44EF-89C2-DFC990CAE1AF}" srcOrd="0" destOrd="0" parTransId="{EF830112-F7E6-4D6A-BA37-CE50ABCEBD24}" sibTransId="{95CE810B-A3D3-4578-95BE-EE86140E7AC7}"/>
    <dgm:cxn modelId="{9343AA5A-14A8-484F-9F44-F17E1EC8E50E}" type="presOf" srcId="{44BF78B3-512A-4FA5-B011-5D819AA502F5}" destId="{1908CA65-E054-4845-A77D-95DCCF1C8727}" srcOrd="1" destOrd="0" presId="urn:microsoft.com/office/officeart/2005/8/layout/hierarchy3"/>
    <dgm:cxn modelId="{B105C8FC-0A14-49A2-A310-1C660303E227}" srcId="{21F4B7CB-480F-4EE9-AFC7-8C71EA8B4B18}" destId="{44BF78B3-512A-4FA5-B011-5D819AA502F5}" srcOrd="0" destOrd="0" parTransId="{77B7354D-5551-4C35-B8BD-88CF06619484}" sibTransId="{80CECFA9-7072-4D27-8F79-ABA2A752328E}"/>
    <dgm:cxn modelId="{6B41ED55-3E6B-4DBE-A6D7-2DAA414BAF53}" type="presOf" srcId="{E64A69C5-C2D5-44FC-B933-79BD76061CC7}" destId="{BEDDE115-6315-40B5-9130-EF72CC8C47F9}" srcOrd="0" destOrd="0" presId="urn:microsoft.com/office/officeart/2005/8/layout/hierarchy3"/>
    <dgm:cxn modelId="{431F6FD1-913C-4029-9AC1-452B3BEB8B7C}" type="presOf" srcId="{E37446F8-9CF9-44EF-89C2-DFC990CAE1AF}" destId="{B38D584E-D9AB-4511-887E-067A971CCFB3}" srcOrd="0" destOrd="0" presId="urn:microsoft.com/office/officeart/2005/8/layout/hierarchy3"/>
    <dgm:cxn modelId="{99F28CC6-FCA5-4C7B-BD01-46E14999EC01}" type="presOf" srcId="{44BF78B3-512A-4FA5-B011-5D819AA502F5}" destId="{DB997553-FF94-4241-B30E-CAA84EC190AB}" srcOrd="0" destOrd="0" presId="urn:microsoft.com/office/officeart/2005/8/layout/hierarchy3"/>
    <dgm:cxn modelId="{80C25529-E7EF-4D42-AC8E-20C8023CB5E5}" type="presOf" srcId="{F97C76D7-9FD5-452E-A78A-213C05BC4EB3}" destId="{602C8B40-8F09-40D1-8D36-F719270FF02D}" srcOrd="0" destOrd="0" presId="urn:microsoft.com/office/officeart/2005/8/layout/hierarchy3"/>
    <dgm:cxn modelId="{3F284A4A-5EC4-4507-89F3-78275B30269E}" srcId="{44BF78B3-512A-4FA5-B011-5D819AA502F5}" destId="{EFF2C49F-F199-4484-A1A3-79C1AF847985}" srcOrd="3" destOrd="0" parTransId="{AFABCFE3-34AC-44DD-B116-819ED94053AE}" sibTransId="{8D172A8B-5C56-426C-A70D-156DE2846AFA}"/>
    <dgm:cxn modelId="{76F81A96-1F84-4284-9C29-9A2560C4066E}" type="presOf" srcId="{3ECCAF3B-DFA4-4A6B-8132-90B712259387}" destId="{45ECA5A6-5979-4442-A0B5-62FA65E457EF}" srcOrd="0" destOrd="0" presId="urn:microsoft.com/office/officeart/2005/8/layout/hierarchy3"/>
    <dgm:cxn modelId="{C4FADD84-AD4A-47A2-9B84-53919E6C7F40}" srcId="{44BF78B3-512A-4FA5-B011-5D819AA502F5}" destId="{E64A69C5-C2D5-44FC-B933-79BD76061CC7}" srcOrd="1" destOrd="0" parTransId="{46490895-CCBB-4E53-8BB7-AE80084BB4F8}" sibTransId="{6DDC9005-0623-4D37-B6E3-6964ECD59FCF}"/>
    <dgm:cxn modelId="{9DAB8F6E-D747-4CC6-BA6C-213AD28E4A43}" type="presOf" srcId="{AFABCFE3-34AC-44DD-B116-819ED94053AE}" destId="{97D9F1B8-0F2C-4E31-B1F0-A5ABDA69D5CE}" srcOrd="0" destOrd="0" presId="urn:microsoft.com/office/officeart/2005/8/layout/hierarchy3"/>
    <dgm:cxn modelId="{0CD7373D-3207-4B26-B8A2-DA262AF47A9F}" type="presOf" srcId="{EF830112-F7E6-4D6A-BA37-CE50ABCEBD24}" destId="{9F8FDD3B-94CC-4C38-B7DA-4B424C94CFDB}" srcOrd="0" destOrd="0" presId="urn:microsoft.com/office/officeart/2005/8/layout/hierarchy3"/>
    <dgm:cxn modelId="{83D0DCD8-0C21-4DF8-BDF0-AFA2E98E2C67}" type="presOf" srcId="{EFF2C49F-F199-4484-A1A3-79C1AF847985}" destId="{A8A9D89F-0ED2-4338-9FEF-D42716E5FE9F}" srcOrd="0" destOrd="0" presId="urn:microsoft.com/office/officeart/2005/8/layout/hierarchy3"/>
    <dgm:cxn modelId="{B5DF78E6-ADCC-46CB-B3A5-D405FBB24564}" type="presOf" srcId="{21F4B7CB-480F-4EE9-AFC7-8C71EA8B4B18}" destId="{438D338C-A5F1-4BFD-A523-2B7EFE5CDB8C}" srcOrd="0" destOrd="0" presId="urn:microsoft.com/office/officeart/2005/8/layout/hierarchy3"/>
    <dgm:cxn modelId="{7AB47FCB-7254-4279-A284-37CD79C389D5}" srcId="{44BF78B3-512A-4FA5-B011-5D819AA502F5}" destId="{3ECCAF3B-DFA4-4A6B-8132-90B712259387}" srcOrd="2" destOrd="0" parTransId="{F97C76D7-9FD5-452E-A78A-213C05BC4EB3}" sibTransId="{00E7E582-5BFE-4D49-9C08-E26104E17901}"/>
    <dgm:cxn modelId="{FCF1FD30-9D01-48EC-AD3D-B5255629EA81}" type="presOf" srcId="{46490895-CCBB-4E53-8BB7-AE80084BB4F8}" destId="{2B8BBCFA-3A4B-4A76-BE9E-5DB0E624FDEA}" srcOrd="0" destOrd="0" presId="urn:microsoft.com/office/officeart/2005/8/layout/hierarchy3"/>
    <dgm:cxn modelId="{BCA71494-6AE3-4153-8AC2-A9E016333EA4}" type="presParOf" srcId="{438D338C-A5F1-4BFD-A523-2B7EFE5CDB8C}" destId="{4B49B6BF-DF60-4C50-8EB0-2B3A3B006140}" srcOrd="0" destOrd="0" presId="urn:microsoft.com/office/officeart/2005/8/layout/hierarchy3"/>
    <dgm:cxn modelId="{409F1C00-0231-48A0-9BAA-FDEF91E7FBDA}" type="presParOf" srcId="{4B49B6BF-DF60-4C50-8EB0-2B3A3B006140}" destId="{82778D3F-D299-4AEB-B09E-FF52E46EF9AD}" srcOrd="0" destOrd="0" presId="urn:microsoft.com/office/officeart/2005/8/layout/hierarchy3"/>
    <dgm:cxn modelId="{B096C6BE-1927-44EE-8172-B55820945975}" type="presParOf" srcId="{82778D3F-D299-4AEB-B09E-FF52E46EF9AD}" destId="{DB997553-FF94-4241-B30E-CAA84EC190AB}" srcOrd="0" destOrd="0" presId="urn:microsoft.com/office/officeart/2005/8/layout/hierarchy3"/>
    <dgm:cxn modelId="{8E2A9AA4-2694-44F7-98ED-43384516F4C1}" type="presParOf" srcId="{82778D3F-D299-4AEB-B09E-FF52E46EF9AD}" destId="{1908CA65-E054-4845-A77D-95DCCF1C8727}" srcOrd="1" destOrd="0" presId="urn:microsoft.com/office/officeart/2005/8/layout/hierarchy3"/>
    <dgm:cxn modelId="{032A6CBD-FB45-49FD-9F3F-B390614C3384}" type="presParOf" srcId="{4B49B6BF-DF60-4C50-8EB0-2B3A3B006140}" destId="{0D456FD3-C7D8-4D14-9114-94EEF7924593}" srcOrd="1" destOrd="0" presId="urn:microsoft.com/office/officeart/2005/8/layout/hierarchy3"/>
    <dgm:cxn modelId="{52135DD6-DC40-4BEA-9843-E99EB1C08D7A}" type="presParOf" srcId="{0D456FD3-C7D8-4D14-9114-94EEF7924593}" destId="{9F8FDD3B-94CC-4C38-B7DA-4B424C94CFDB}" srcOrd="0" destOrd="0" presId="urn:microsoft.com/office/officeart/2005/8/layout/hierarchy3"/>
    <dgm:cxn modelId="{C26B7D25-1BE8-4579-9CBC-1F3EFFB1699D}" type="presParOf" srcId="{0D456FD3-C7D8-4D14-9114-94EEF7924593}" destId="{B38D584E-D9AB-4511-887E-067A971CCFB3}" srcOrd="1" destOrd="0" presId="urn:microsoft.com/office/officeart/2005/8/layout/hierarchy3"/>
    <dgm:cxn modelId="{6F5B40B1-BE9A-41C0-B520-DE339D2D8256}" type="presParOf" srcId="{0D456FD3-C7D8-4D14-9114-94EEF7924593}" destId="{2B8BBCFA-3A4B-4A76-BE9E-5DB0E624FDEA}" srcOrd="2" destOrd="0" presId="urn:microsoft.com/office/officeart/2005/8/layout/hierarchy3"/>
    <dgm:cxn modelId="{35AF1D90-AB88-4F33-84F6-74690B46BD77}" type="presParOf" srcId="{0D456FD3-C7D8-4D14-9114-94EEF7924593}" destId="{BEDDE115-6315-40B5-9130-EF72CC8C47F9}" srcOrd="3" destOrd="0" presId="urn:microsoft.com/office/officeart/2005/8/layout/hierarchy3"/>
    <dgm:cxn modelId="{48D8054F-CA62-401C-83D5-DC7CF34C52CD}" type="presParOf" srcId="{0D456FD3-C7D8-4D14-9114-94EEF7924593}" destId="{602C8B40-8F09-40D1-8D36-F719270FF02D}" srcOrd="4" destOrd="0" presId="urn:microsoft.com/office/officeart/2005/8/layout/hierarchy3"/>
    <dgm:cxn modelId="{43D80797-3909-47E5-9D86-88EE9C4AA2A5}" type="presParOf" srcId="{0D456FD3-C7D8-4D14-9114-94EEF7924593}" destId="{45ECA5A6-5979-4442-A0B5-62FA65E457EF}" srcOrd="5" destOrd="0" presId="urn:microsoft.com/office/officeart/2005/8/layout/hierarchy3"/>
    <dgm:cxn modelId="{15A7045B-E4F6-4659-8F7A-5429A289D6CE}" type="presParOf" srcId="{0D456FD3-C7D8-4D14-9114-94EEF7924593}" destId="{97D9F1B8-0F2C-4E31-B1F0-A5ABDA69D5CE}" srcOrd="6" destOrd="0" presId="urn:microsoft.com/office/officeart/2005/8/layout/hierarchy3"/>
    <dgm:cxn modelId="{4E11C231-9519-4D19-9E83-77C12C210EE4}" type="presParOf" srcId="{0D456FD3-C7D8-4D14-9114-94EEF7924593}" destId="{A8A9D89F-0ED2-4338-9FEF-D42716E5FE9F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B87DE3-3D54-4E48-AEAD-D68BE8638AE3}" type="doc">
      <dgm:prSet loTypeId="urn:microsoft.com/office/officeart/2005/8/layout/hierarchy4" loCatId="hierarchy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689182D-1819-4D69-AD2C-D1AB8CC61694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Действующий ФГОС основного общего образования </a:t>
          </a:r>
        </a:p>
      </dgm:t>
    </dgm:pt>
    <dgm:pt modelId="{0C2BC2ED-E4D7-43E8-8C47-A7D03C43746F}" type="parTrans" cxnId="{A52E6288-669A-4185-87D2-5452CE33DAD2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A650EE-B413-437B-B8FC-97EFB74EF21E}" type="sibTrans" cxnId="{A52E6288-669A-4185-87D2-5452CE33DAD2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2D465C-A3D9-4132-A5E8-15C65E2BE3D9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Задача – формировать  </a:t>
          </a:r>
          <a:b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 школьников</a:t>
          </a:r>
        </a:p>
      </dgm:t>
    </dgm:pt>
    <dgm:pt modelId="{94866BC4-92CA-4F0C-AE4D-D2B754CFA9A4}" type="parTrans" cxnId="{E8C0B2C7-29E2-4D48-B383-13B176DAEFE6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D98DB9-3EA0-4370-A35C-B59C059EE8E3}" type="sibTrans" cxnId="{E8C0B2C7-29E2-4D48-B383-13B176DAEFE6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C7A287-FF5F-4E77-A659-2567596E37BE}">
      <dgm:prSet phldrT="[Текст]" custT="1"/>
      <dgm:spPr/>
      <dgm:t>
        <a:bodyPr/>
        <a:lstStyle/>
        <a:p>
          <a: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Навыки презентации результатов исследования</a:t>
          </a:r>
        </a:p>
      </dgm:t>
    </dgm:pt>
    <dgm:pt modelId="{A73EC5A6-0C2F-4AF9-B970-0A4A5AF367AD}" type="parTrans" cxnId="{4EFFCDE2-4EA8-41A7-B334-4522949C828B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699B31-8EDD-43AB-8434-B198F86AA899}" type="sibTrans" cxnId="{4EFFCDE2-4EA8-41A7-B334-4522949C828B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E94DF3-4B31-4CA3-AE24-3437F294A719}">
      <dgm:prSet phldrT="[Текст]" custT="1"/>
      <dgm:spPr/>
      <dgm:t>
        <a:bodyPr/>
        <a:lstStyle/>
        <a:p>
          <a: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Навыки выполнять </a:t>
          </a:r>
          <a:b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межпредметный проект</a:t>
          </a:r>
        </a:p>
      </dgm:t>
    </dgm:pt>
    <dgm:pt modelId="{A639C5E7-986B-4CF1-93C1-D03913038A46}" type="parTrans" cxnId="{40AEBE13-1B2E-45D7-BC1D-4488E30172BD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B650CD-BA52-4CD4-B260-B90A3C5D8C65}" type="sibTrans" cxnId="{40AEBE13-1B2E-45D7-BC1D-4488E30172BD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535AEC-BDC4-464F-BD04-83659879CD61}">
      <dgm:prSet phldrT="[Текст]" custT="1"/>
      <dgm:spPr/>
      <dgm:t>
        <a:bodyPr/>
        <a:lstStyle/>
        <a:p>
          <a: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Культуру исследовательской</a:t>
          </a:r>
          <a:b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проектной деятельности</a:t>
          </a:r>
        </a:p>
      </dgm:t>
    </dgm:pt>
    <dgm:pt modelId="{1644BE43-394E-4DBC-9538-74A0016DB9B0}" type="parTrans" cxnId="{27127498-9C82-4C28-90F4-106FDEE8AAA2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E9BCBF-D29C-45EA-9B90-CD74E24A3222}" type="sibTrans" cxnId="{27127498-9C82-4C28-90F4-106FDEE8AAA2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A6393C-9DA8-43BE-B944-4D675E9B3B3E}" type="pres">
      <dgm:prSet presAssocID="{4FB87DE3-3D54-4E48-AEAD-D68BE8638AE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8970CD-5BE4-4704-84F6-2B92A2ABBD0B}" type="pres">
      <dgm:prSet presAssocID="{D689182D-1819-4D69-AD2C-D1AB8CC61694}" presName="vertOne" presStyleCnt="0"/>
      <dgm:spPr/>
    </dgm:pt>
    <dgm:pt modelId="{6354780B-0B2A-416B-8B8B-00C92A0AAD11}" type="pres">
      <dgm:prSet presAssocID="{D689182D-1819-4D69-AD2C-D1AB8CC61694}" presName="txOne" presStyleLbl="node0" presStyleIdx="0" presStyleCnt="1" custScaleY="589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8E746D-5CDE-45C4-B329-6CA277B666C8}" type="pres">
      <dgm:prSet presAssocID="{D689182D-1819-4D69-AD2C-D1AB8CC61694}" presName="parTransOne" presStyleCnt="0"/>
      <dgm:spPr/>
    </dgm:pt>
    <dgm:pt modelId="{DC9B3C0B-972F-461F-8D4C-39B836B10DC9}" type="pres">
      <dgm:prSet presAssocID="{D689182D-1819-4D69-AD2C-D1AB8CC61694}" presName="horzOne" presStyleCnt="0"/>
      <dgm:spPr/>
    </dgm:pt>
    <dgm:pt modelId="{4902507F-BD3D-49DC-B32F-7E3E0DEB8FFB}" type="pres">
      <dgm:prSet presAssocID="{5A2D465C-A3D9-4132-A5E8-15C65E2BE3D9}" presName="vertTwo" presStyleCnt="0"/>
      <dgm:spPr/>
    </dgm:pt>
    <dgm:pt modelId="{599C2063-C352-4EC7-A724-51AE33D464C3}" type="pres">
      <dgm:prSet presAssocID="{5A2D465C-A3D9-4132-A5E8-15C65E2BE3D9}" presName="txTwo" presStyleLbl="node2" presStyleIdx="0" presStyleCnt="1" custScaleY="542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D32146-FBF5-444F-BE3F-9A4B9C87A004}" type="pres">
      <dgm:prSet presAssocID="{5A2D465C-A3D9-4132-A5E8-15C65E2BE3D9}" presName="parTransTwo" presStyleCnt="0"/>
      <dgm:spPr/>
    </dgm:pt>
    <dgm:pt modelId="{8AAF1AEB-9D51-404D-BA71-824DD34EAEBD}" type="pres">
      <dgm:prSet presAssocID="{5A2D465C-A3D9-4132-A5E8-15C65E2BE3D9}" presName="horzTwo" presStyleCnt="0"/>
      <dgm:spPr/>
    </dgm:pt>
    <dgm:pt modelId="{D0EF09CF-A4BE-4119-8F74-4CFF7D313C27}" type="pres">
      <dgm:prSet presAssocID="{78535AEC-BDC4-464F-BD04-83659879CD61}" presName="vertThree" presStyleCnt="0"/>
      <dgm:spPr/>
    </dgm:pt>
    <dgm:pt modelId="{F641C7F4-2A07-4476-8C06-4D6485CA4F2F}" type="pres">
      <dgm:prSet presAssocID="{78535AEC-BDC4-464F-BD04-83659879CD61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4A8D2D-8937-4FA2-8321-041653588410}" type="pres">
      <dgm:prSet presAssocID="{78535AEC-BDC4-464F-BD04-83659879CD61}" presName="horzThree" presStyleCnt="0"/>
      <dgm:spPr/>
    </dgm:pt>
    <dgm:pt modelId="{E6F13131-E73E-438C-8CCB-E44E80580CCD}" type="pres">
      <dgm:prSet presAssocID="{1FE9BCBF-D29C-45EA-9B90-CD74E24A3222}" presName="sibSpaceThree" presStyleCnt="0"/>
      <dgm:spPr/>
    </dgm:pt>
    <dgm:pt modelId="{BE68E3AA-4B41-47D0-BA08-7A8641800AB1}" type="pres">
      <dgm:prSet presAssocID="{20C7A287-FF5F-4E77-A659-2567596E37BE}" presName="vertThree" presStyleCnt="0"/>
      <dgm:spPr/>
    </dgm:pt>
    <dgm:pt modelId="{8A66D69A-54C6-4027-97E9-B95D1F0C36CB}" type="pres">
      <dgm:prSet presAssocID="{20C7A287-FF5F-4E77-A659-2567596E37BE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F23476-2FE0-40D9-9686-01AA52776074}" type="pres">
      <dgm:prSet presAssocID="{20C7A287-FF5F-4E77-A659-2567596E37BE}" presName="horzThree" presStyleCnt="0"/>
      <dgm:spPr/>
    </dgm:pt>
    <dgm:pt modelId="{85822275-053E-4DB2-9CF4-8599A0226954}" type="pres">
      <dgm:prSet presAssocID="{5D699B31-8EDD-43AB-8434-B198F86AA899}" presName="sibSpaceThree" presStyleCnt="0"/>
      <dgm:spPr/>
    </dgm:pt>
    <dgm:pt modelId="{D1F3F443-AD88-43D8-8B10-87DF1CD3BED2}" type="pres">
      <dgm:prSet presAssocID="{ACE94DF3-4B31-4CA3-AE24-3437F294A719}" presName="vertThree" presStyleCnt="0"/>
      <dgm:spPr/>
    </dgm:pt>
    <dgm:pt modelId="{DC1CAF20-BD3E-4852-9467-300F0BC28CB6}" type="pres">
      <dgm:prSet presAssocID="{ACE94DF3-4B31-4CA3-AE24-3437F294A719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6B550C-3986-4F8C-917F-0D4F02162C28}" type="pres">
      <dgm:prSet presAssocID="{ACE94DF3-4B31-4CA3-AE24-3437F294A719}" presName="horzThree" presStyleCnt="0"/>
      <dgm:spPr/>
    </dgm:pt>
  </dgm:ptLst>
  <dgm:cxnLst>
    <dgm:cxn modelId="{E8C0B2C7-29E2-4D48-B383-13B176DAEFE6}" srcId="{D689182D-1819-4D69-AD2C-D1AB8CC61694}" destId="{5A2D465C-A3D9-4132-A5E8-15C65E2BE3D9}" srcOrd="0" destOrd="0" parTransId="{94866BC4-92CA-4F0C-AE4D-D2B754CFA9A4}" sibTransId="{8BD98DB9-3EA0-4370-A35C-B59C059EE8E3}"/>
    <dgm:cxn modelId="{2C6992E4-B5D9-4AAB-BF40-D5C4BE266A70}" type="presOf" srcId="{5A2D465C-A3D9-4132-A5E8-15C65E2BE3D9}" destId="{599C2063-C352-4EC7-A724-51AE33D464C3}" srcOrd="0" destOrd="0" presId="urn:microsoft.com/office/officeart/2005/8/layout/hierarchy4"/>
    <dgm:cxn modelId="{B30C4974-44B7-4B25-AB71-F6C14AA190CD}" type="presOf" srcId="{ACE94DF3-4B31-4CA3-AE24-3437F294A719}" destId="{DC1CAF20-BD3E-4852-9467-300F0BC28CB6}" srcOrd="0" destOrd="0" presId="urn:microsoft.com/office/officeart/2005/8/layout/hierarchy4"/>
    <dgm:cxn modelId="{97634FF4-3646-4185-B531-3084309C061B}" type="presOf" srcId="{D689182D-1819-4D69-AD2C-D1AB8CC61694}" destId="{6354780B-0B2A-416B-8B8B-00C92A0AAD11}" srcOrd="0" destOrd="0" presId="urn:microsoft.com/office/officeart/2005/8/layout/hierarchy4"/>
    <dgm:cxn modelId="{A52E6288-669A-4185-87D2-5452CE33DAD2}" srcId="{4FB87DE3-3D54-4E48-AEAD-D68BE8638AE3}" destId="{D689182D-1819-4D69-AD2C-D1AB8CC61694}" srcOrd="0" destOrd="0" parTransId="{0C2BC2ED-E4D7-43E8-8C47-A7D03C43746F}" sibTransId="{8FA650EE-B413-437B-B8FC-97EFB74EF21E}"/>
    <dgm:cxn modelId="{AF0F3FC3-1E70-4F2B-9AA7-2A5A64900866}" type="presOf" srcId="{20C7A287-FF5F-4E77-A659-2567596E37BE}" destId="{8A66D69A-54C6-4027-97E9-B95D1F0C36CB}" srcOrd="0" destOrd="0" presId="urn:microsoft.com/office/officeart/2005/8/layout/hierarchy4"/>
    <dgm:cxn modelId="{27127498-9C82-4C28-90F4-106FDEE8AAA2}" srcId="{5A2D465C-A3D9-4132-A5E8-15C65E2BE3D9}" destId="{78535AEC-BDC4-464F-BD04-83659879CD61}" srcOrd="0" destOrd="0" parTransId="{1644BE43-394E-4DBC-9538-74A0016DB9B0}" sibTransId="{1FE9BCBF-D29C-45EA-9B90-CD74E24A3222}"/>
    <dgm:cxn modelId="{8442EC5B-AEF6-4426-8F44-DB99264E89EF}" type="presOf" srcId="{4FB87DE3-3D54-4E48-AEAD-D68BE8638AE3}" destId="{2FA6393C-9DA8-43BE-B944-4D675E9B3B3E}" srcOrd="0" destOrd="0" presId="urn:microsoft.com/office/officeart/2005/8/layout/hierarchy4"/>
    <dgm:cxn modelId="{40AEBE13-1B2E-45D7-BC1D-4488E30172BD}" srcId="{5A2D465C-A3D9-4132-A5E8-15C65E2BE3D9}" destId="{ACE94DF3-4B31-4CA3-AE24-3437F294A719}" srcOrd="2" destOrd="0" parTransId="{A639C5E7-986B-4CF1-93C1-D03913038A46}" sibTransId="{3EB650CD-BA52-4CD4-B260-B90A3C5D8C65}"/>
    <dgm:cxn modelId="{4EFFCDE2-4EA8-41A7-B334-4522949C828B}" srcId="{5A2D465C-A3D9-4132-A5E8-15C65E2BE3D9}" destId="{20C7A287-FF5F-4E77-A659-2567596E37BE}" srcOrd="1" destOrd="0" parTransId="{A73EC5A6-0C2F-4AF9-B970-0A4A5AF367AD}" sibTransId="{5D699B31-8EDD-43AB-8434-B198F86AA899}"/>
    <dgm:cxn modelId="{B7E53487-B4D3-4176-8204-B5A0F0F29108}" type="presOf" srcId="{78535AEC-BDC4-464F-BD04-83659879CD61}" destId="{F641C7F4-2A07-4476-8C06-4D6485CA4F2F}" srcOrd="0" destOrd="0" presId="urn:microsoft.com/office/officeart/2005/8/layout/hierarchy4"/>
    <dgm:cxn modelId="{11162E18-C70D-4E1F-9E57-FFBB8E137E04}" type="presParOf" srcId="{2FA6393C-9DA8-43BE-B944-4D675E9B3B3E}" destId="{228970CD-5BE4-4704-84F6-2B92A2ABBD0B}" srcOrd="0" destOrd="0" presId="urn:microsoft.com/office/officeart/2005/8/layout/hierarchy4"/>
    <dgm:cxn modelId="{4289FBAB-599D-4599-9DFA-773D240786CE}" type="presParOf" srcId="{228970CD-5BE4-4704-84F6-2B92A2ABBD0B}" destId="{6354780B-0B2A-416B-8B8B-00C92A0AAD11}" srcOrd="0" destOrd="0" presId="urn:microsoft.com/office/officeart/2005/8/layout/hierarchy4"/>
    <dgm:cxn modelId="{1AF5A5A5-0E01-436C-823F-E494181CF9CE}" type="presParOf" srcId="{228970CD-5BE4-4704-84F6-2B92A2ABBD0B}" destId="{7A8E746D-5CDE-45C4-B329-6CA277B666C8}" srcOrd="1" destOrd="0" presId="urn:microsoft.com/office/officeart/2005/8/layout/hierarchy4"/>
    <dgm:cxn modelId="{1F0BED50-30C2-4D4F-9279-382051A5344B}" type="presParOf" srcId="{228970CD-5BE4-4704-84F6-2B92A2ABBD0B}" destId="{DC9B3C0B-972F-461F-8D4C-39B836B10DC9}" srcOrd="2" destOrd="0" presId="urn:microsoft.com/office/officeart/2005/8/layout/hierarchy4"/>
    <dgm:cxn modelId="{3EB02727-BFC2-4A32-ABFC-42E9CF82100C}" type="presParOf" srcId="{DC9B3C0B-972F-461F-8D4C-39B836B10DC9}" destId="{4902507F-BD3D-49DC-B32F-7E3E0DEB8FFB}" srcOrd="0" destOrd="0" presId="urn:microsoft.com/office/officeart/2005/8/layout/hierarchy4"/>
    <dgm:cxn modelId="{C9A7E083-B4CF-4811-BAA8-1D8C96F85142}" type="presParOf" srcId="{4902507F-BD3D-49DC-B32F-7E3E0DEB8FFB}" destId="{599C2063-C352-4EC7-A724-51AE33D464C3}" srcOrd="0" destOrd="0" presId="urn:microsoft.com/office/officeart/2005/8/layout/hierarchy4"/>
    <dgm:cxn modelId="{52EE0A18-C4E9-40F2-96E6-C0777B49661E}" type="presParOf" srcId="{4902507F-BD3D-49DC-B32F-7E3E0DEB8FFB}" destId="{4CD32146-FBF5-444F-BE3F-9A4B9C87A004}" srcOrd="1" destOrd="0" presId="urn:microsoft.com/office/officeart/2005/8/layout/hierarchy4"/>
    <dgm:cxn modelId="{5F0029B6-0695-4A24-AD7B-A8008FB0F5C7}" type="presParOf" srcId="{4902507F-BD3D-49DC-B32F-7E3E0DEB8FFB}" destId="{8AAF1AEB-9D51-404D-BA71-824DD34EAEBD}" srcOrd="2" destOrd="0" presId="urn:microsoft.com/office/officeart/2005/8/layout/hierarchy4"/>
    <dgm:cxn modelId="{ED93C209-3BDF-4502-865B-9361A7920F87}" type="presParOf" srcId="{8AAF1AEB-9D51-404D-BA71-824DD34EAEBD}" destId="{D0EF09CF-A4BE-4119-8F74-4CFF7D313C27}" srcOrd="0" destOrd="0" presId="urn:microsoft.com/office/officeart/2005/8/layout/hierarchy4"/>
    <dgm:cxn modelId="{A538B299-ED0F-424E-B818-9761DB4DD534}" type="presParOf" srcId="{D0EF09CF-A4BE-4119-8F74-4CFF7D313C27}" destId="{F641C7F4-2A07-4476-8C06-4D6485CA4F2F}" srcOrd="0" destOrd="0" presId="urn:microsoft.com/office/officeart/2005/8/layout/hierarchy4"/>
    <dgm:cxn modelId="{9BEA573C-8780-4E43-9E22-9E46B0DF3AD6}" type="presParOf" srcId="{D0EF09CF-A4BE-4119-8F74-4CFF7D313C27}" destId="{FE4A8D2D-8937-4FA2-8321-041653588410}" srcOrd="1" destOrd="0" presId="urn:microsoft.com/office/officeart/2005/8/layout/hierarchy4"/>
    <dgm:cxn modelId="{300B655E-5817-4322-9C4D-5D80C86BA1FA}" type="presParOf" srcId="{8AAF1AEB-9D51-404D-BA71-824DD34EAEBD}" destId="{E6F13131-E73E-438C-8CCB-E44E80580CCD}" srcOrd="1" destOrd="0" presId="urn:microsoft.com/office/officeart/2005/8/layout/hierarchy4"/>
    <dgm:cxn modelId="{02DC3489-30B6-480A-90F2-0C4BBF78516A}" type="presParOf" srcId="{8AAF1AEB-9D51-404D-BA71-824DD34EAEBD}" destId="{BE68E3AA-4B41-47D0-BA08-7A8641800AB1}" srcOrd="2" destOrd="0" presId="urn:microsoft.com/office/officeart/2005/8/layout/hierarchy4"/>
    <dgm:cxn modelId="{4D8433F2-324D-4A5C-B016-6D29AB19BF87}" type="presParOf" srcId="{BE68E3AA-4B41-47D0-BA08-7A8641800AB1}" destId="{8A66D69A-54C6-4027-97E9-B95D1F0C36CB}" srcOrd="0" destOrd="0" presId="urn:microsoft.com/office/officeart/2005/8/layout/hierarchy4"/>
    <dgm:cxn modelId="{886CA592-BCF8-44DB-8B2D-29C1648A2620}" type="presParOf" srcId="{BE68E3AA-4B41-47D0-BA08-7A8641800AB1}" destId="{9EF23476-2FE0-40D9-9686-01AA52776074}" srcOrd="1" destOrd="0" presId="urn:microsoft.com/office/officeart/2005/8/layout/hierarchy4"/>
    <dgm:cxn modelId="{0922BA99-3F84-408E-977F-EDB6F30727CE}" type="presParOf" srcId="{8AAF1AEB-9D51-404D-BA71-824DD34EAEBD}" destId="{85822275-053E-4DB2-9CF4-8599A0226954}" srcOrd="3" destOrd="0" presId="urn:microsoft.com/office/officeart/2005/8/layout/hierarchy4"/>
    <dgm:cxn modelId="{EEBEE465-99C8-4AC9-8165-086BD2C34A54}" type="presParOf" srcId="{8AAF1AEB-9D51-404D-BA71-824DD34EAEBD}" destId="{D1F3F443-AD88-43D8-8B10-87DF1CD3BED2}" srcOrd="4" destOrd="0" presId="urn:microsoft.com/office/officeart/2005/8/layout/hierarchy4"/>
    <dgm:cxn modelId="{F97A4777-1EBB-4D36-99E9-32DF34119751}" type="presParOf" srcId="{D1F3F443-AD88-43D8-8B10-87DF1CD3BED2}" destId="{DC1CAF20-BD3E-4852-9467-300F0BC28CB6}" srcOrd="0" destOrd="0" presId="urn:microsoft.com/office/officeart/2005/8/layout/hierarchy4"/>
    <dgm:cxn modelId="{4D2CD58D-9C52-4F4D-87C3-897E314DA9E9}" type="presParOf" srcId="{D1F3F443-AD88-43D8-8B10-87DF1CD3BED2}" destId="{ED6B550C-3986-4F8C-917F-0D4F02162C2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5480A-775D-4DC9-8C57-65942535BFB8}">
      <dsp:nvSpPr>
        <dsp:cNvPr id="0" name=""/>
        <dsp:cNvSpPr/>
      </dsp:nvSpPr>
      <dsp:spPr>
        <a:xfrm rot="5400000">
          <a:off x="3141333" y="2004527"/>
          <a:ext cx="1792679" cy="204090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A4BE67-95A7-4012-9273-25276EC9AEEC}">
      <dsp:nvSpPr>
        <dsp:cNvPr id="0" name=""/>
        <dsp:cNvSpPr/>
      </dsp:nvSpPr>
      <dsp:spPr>
        <a:xfrm>
          <a:off x="1961103" y="17306"/>
          <a:ext cx="4428374" cy="211237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Дополнили требования</a:t>
          </a:r>
          <a:br>
            <a:rPr lang="ru-RU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 рабочим программам внеурочной деятельности</a:t>
          </a:r>
        </a:p>
      </dsp:txBody>
      <dsp:txXfrm>
        <a:off x="2064239" y="120442"/>
        <a:ext cx="4222102" cy="1906101"/>
      </dsp:txXfrm>
    </dsp:sp>
    <dsp:sp modelId="{A69813F3-BC1A-4D5A-85C0-5E099F6036E0}">
      <dsp:nvSpPr>
        <dsp:cNvPr id="0" name=""/>
        <dsp:cNvSpPr/>
      </dsp:nvSpPr>
      <dsp:spPr>
        <a:xfrm>
          <a:off x="6432738" y="205947"/>
          <a:ext cx="3708544" cy="17073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пункт 19.2.2 новой редакции ФГОС основного общего образования</a:t>
          </a:r>
        </a:p>
      </dsp:txBody>
      <dsp:txXfrm>
        <a:off x="6432738" y="205947"/>
        <a:ext cx="3708544" cy="1707313"/>
      </dsp:txXfrm>
    </dsp:sp>
    <dsp:sp modelId="{546FA58D-E11B-4A87-8E4E-0CA01B059FA9}">
      <dsp:nvSpPr>
        <dsp:cNvPr id="0" name=""/>
        <dsp:cNvSpPr/>
      </dsp:nvSpPr>
      <dsp:spPr>
        <a:xfrm>
          <a:off x="5195459" y="2407505"/>
          <a:ext cx="4456289" cy="211237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Тематическое планирование педагог готовит с учетом Программы воспитания</a:t>
          </a:r>
        </a:p>
      </dsp:txBody>
      <dsp:txXfrm>
        <a:off x="5298595" y="2510641"/>
        <a:ext cx="4250017" cy="1906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86A0E-4608-4895-B54C-E49FECE90744}">
      <dsp:nvSpPr>
        <dsp:cNvPr id="0" name=""/>
        <dsp:cNvSpPr/>
      </dsp:nvSpPr>
      <dsp:spPr>
        <a:xfrm>
          <a:off x="0" y="0"/>
          <a:ext cx="7631437" cy="13001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Личностные результаты освоения ООП проектировать как задачу внеурочной деятельности </a:t>
          </a:r>
        </a:p>
      </dsp:txBody>
      <dsp:txXfrm>
        <a:off x="38080" y="38080"/>
        <a:ext cx="6228461" cy="1224002"/>
      </dsp:txXfrm>
    </dsp:sp>
    <dsp:sp modelId="{3E1C2A02-7A97-49FB-B505-627180BEA4E0}">
      <dsp:nvSpPr>
        <dsp:cNvPr id="0" name=""/>
        <dsp:cNvSpPr/>
      </dsp:nvSpPr>
      <dsp:spPr>
        <a:xfrm>
          <a:off x="673362" y="1516856"/>
          <a:ext cx="7631437" cy="13001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Оценку достижения личностных результатов встроить в план внеурочной деятельности</a:t>
          </a:r>
        </a:p>
      </dsp:txBody>
      <dsp:txXfrm>
        <a:off x="711442" y="1554936"/>
        <a:ext cx="6036809" cy="1224002"/>
      </dsp:txXfrm>
    </dsp:sp>
    <dsp:sp modelId="{0B48C529-3083-481F-8B03-1C9890B301D1}">
      <dsp:nvSpPr>
        <dsp:cNvPr id="0" name=""/>
        <dsp:cNvSpPr/>
      </dsp:nvSpPr>
      <dsp:spPr>
        <a:xfrm>
          <a:off x="1346724" y="3033712"/>
          <a:ext cx="7631437" cy="13001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Реализовать  </a:t>
          </a:r>
          <a:b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</a:b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воспитательные задачи предметного обучения</a:t>
          </a:r>
        </a:p>
      </dsp:txBody>
      <dsp:txXfrm>
        <a:off x="1384804" y="3071792"/>
        <a:ext cx="6036809" cy="1224002"/>
      </dsp:txXfrm>
    </dsp:sp>
    <dsp:sp modelId="{142DE4A4-C6EF-4537-BB2D-49915D58DF71}">
      <dsp:nvSpPr>
        <dsp:cNvPr id="0" name=""/>
        <dsp:cNvSpPr/>
      </dsp:nvSpPr>
      <dsp:spPr>
        <a:xfrm>
          <a:off x="6786332" y="985956"/>
          <a:ext cx="845105" cy="84510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6976481" y="985956"/>
        <a:ext cx="464807" cy="635942"/>
      </dsp:txXfrm>
    </dsp:sp>
    <dsp:sp modelId="{1DD5B547-85DC-466E-A359-B211EBBDA0C7}">
      <dsp:nvSpPr>
        <dsp:cNvPr id="0" name=""/>
        <dsp:cNvSpPr/>
      </dsp:nvSpPr>
      <dsp:spPr>
        <a:xfrm>
          <a:off x="7459694" y="2494145"/>
          <a:ext cx="845105" cy="84510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7649843" y="2494145"/>
        <a:ext cx="464807" cy="6359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24348-CED3-4FBE-9B69-B057A7337332}">
      <dsp:nvSpPr>
        <dsp:cNvPr id="0" name=""/>
        <dsp:cNvSpPr/>
      </dsp:nvSpPr>
      <dsp:spPr>
        <a:xfrm>
          <a:off x="-5021286" y="-769315"/>
          <a:ext cx="5980002" cy="5980002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AC3F86-AFB6-45A0-92FE-49FCE986203D}">
      <dsp:nvSpPr>
        <dsp:cNvPr id="0" name=""/>
        <dsp:cNvSpPr/>
      </dsp:nvSpPr>
      <dsp:spPr>
        <a:xfrm>
          <a:off x="677753" y="424928"/>
          <a:ext cx="9830589" cy="110042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5068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Метод наблюдения </a:t>
          </a:r>
          <a:br>
            <a:rPr lang="ru-RU" sz="3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3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 деятельностью ученика </a:t>
          </a:r>
        </a:p>
      </dsp:txBody>
      <dsp:txXfrm>
        <a:off x="677753" y="424928"/>
        <a:ext cx="9830589" cy="1100420"/>
      </dsp:txXfrm>
    </dsp:sp>
    <dsp:sp modelId="{90A09E93-F867-4937-AAB4-47BC218D3827}">
      <dsp:nvSpPr>
        <dsp:cNvPr id="0" name=""/>
        <dsp:cNvSpPr/>
      </dsp:nvSpPr>
      <dsp:spPr>
        <a:xfrm>
          <a:off x="123481" y="419964"/>
          <a:ext cx="1110342" cy="111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76776C-11EF-4E00-AAC5-E7AB0B85D086}">
      <dsp:nvSpPr>
        <dsp:cNvPr id="0" name=""/>
        <dsp:cNvSpPr/>
      </dsp:nvSpPr>
      <dsp:spPr>
        <a:xfrm>
          <a:off x="998632" y="1670475"/>
          <a:ext cx="9507702" cy="1100420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5068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Экспертиза результатов </a:t>
          </a:r>
          <a:b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проектов и исследований</a:t>
          </a:r>
        </a:p>
      </dsp:txBody>
      <dsp:txXfrm>
        <a:off x="998632" y="1670475"/>
        <a:ext cx="9507702" cy="1100420"/>
      </dsp:txXfrm>
    </dsp:sp>
    <dsp:sp modelId="{6FA81687-597F-4F18-9563-1838BA8E9A45}">
      <dsp:nvSpPr>
        <dsp:cNvPr id="0" name=""/>
        <dsp:cNvSpPr/>
      </dsp:nvSpPr>
      <dsp:spPr>
        <a:xfrm>
          <a:off x="433955" y="1665514"/>
          <a:ext cx="1110342" cy="111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458D3-A0C3-48B0-BF35-B35541A2C149}">
      <dsp:nvSpPr>
        <dsp:cNvPr id="0" name=""/>
        <dsp:cNvSpPr/>
      </dsp:nvSpPr>
      <dsp:spPr>
        <a:xfrm>
          <a:off x="677753" y="2916022"/>
          <a:ext cx="9830589" cy="1100420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5068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портфолио</a:t>
          </a:r>
        </a:p>
      </dsp:txBody>
      <dsp:txXfrm>
        <a:off x="677753" y="2916022"/>
        <a:ext cx="9830589" cy="1100420"/>
      </dsp:txXfrm>
    </dsp:sp>
    <dsp:sp modelId="{80B4D001-7554-49B4-8CA4-8FEA9F413F51}">
      <dsp:nvSpPr>
        <dsp:cNvPr id="0" name=""/>
        <dsp:cNvSpPr/>
      </dsp:nvSpPr>
      <dsp:spPr>
        <a:xfrm>
          <a:off x="135883" y="2911063"/>
          <a:ext cx="1110342" cy="111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97553-FF94-4241-B30E-CAA84EC190AB}">
      <dsp:nvSpPr>
        <dsp:cNvPr id="0" name=""/>
        <dsp:cNvSpPr/>
      </dsp:nvSpPr>
      <dsp:spPr>
        <a:xfrm>
          <a:off x="2027783" y="0"/>
          <a:ext cx="3619082" cy="7113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Метод наблюдения</a:t>
          </a:r>
          <a:b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поможет выявить</a:t>
          </a:r>
        </a:p>
      </dsp:txBody>
      <dsp:txXfrm>
        <a:off x="2048618" y="20835"/>
        <a:ext cx="3577412" cy="669680"/>
      </dsp:txXfrm>
    </dsp:sp>
    <dsp:sp modelId="{9F8FDD3B-94CC-4C38-B7DA-4B424C94CFDB}">
      <dsp:nvSpPr>
        <dsp:cNvPr id="0" name=""/>
        <dsp:cNvSpPr/>
      </dsp:nvSpPr>
      <dsp:spPr>
        <a:xfrm>
          <a:off x="2389691" y="711350"/>
          <a:ext cx="213719" cy="498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8069"/>
              </a:lnTo>
              <a:lnTo>
                <a:pt x="213719" y="498069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8D584E-D9AB-4511-887E-067A971CCFB3}">
      <dsp:nvSpPr>
        <dsp:cNvPr id="0" name=""/>
        <dsp:cNvSpPr/>
      </dsp:nvSpPr>
      <dsp:spPr>
        <a:xfrm>
          <a:off x="2603411" y="878996"/>
          <a:ext cx="4755337" cy="6608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Нравственные ориентиры </a:t>
          </a:r>
          <a:b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и ценности</a:t>
          </a:r>
        </a:p>
      </dsp:txBody>
      <dsp:txXfrm>
        <a:off x="2622767" y="898352"/>
        <a:ext cx="4716625" cy="622136"/>
      </dsp:txXfrm>
    </dsp:sp>
    <dsp:sp modelId="{602C8B40-8F09-40D1-8D36-F719270FF02D}">
      <dsp:nvSpPr>
        <dsp:cNvPr id="0" name=""/>
        <dsp:cNvSpPr/>
      </dsp:nvSpPr>
      <dsp:spPr>
        <a:xfrm>
          <a:off x="2389691" y="711350"/>
          <a:ext cx="213719" cy="1324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4130"/>
              </a:lnTo>
              <a:lnTo>
                <a:pt x="213719" y="132413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ECA5A6-5979-4442-A0B5-62FA65E457EF}">
      <dsp:nvSpPr>
        <dsp:cNvPr id="0" name=""/>
        <dsp:cNvSpPr/>
      </dsp:nvSpPr>
      <dsp:spPr>
        <a:xfrm>
          <a:off x="2603411" y="1705056"/>
          <a:ext cx="4755337" cy="6608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Навык взаимодействия </a:t>
          </a:r>
          <a:b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со сверстниками и взрослыми</a:t>
          </a:r>
        </a:p>
      </dsp:txBody>
      <dsp:txXfrm>
        <a:off x="2622767" y="1724412"/>
        <a:ext cx="4716625" cy="622136"/>
      </dsp:txXfrm>
    </dsp:sp>
    <dsp:sp modelId="{97D9F1B8-0F2C-4E31-B1F0-A5ABDA69D5CE}">
      <dsp:nvSpPr>
        <dsp:cNvPr id="0" name=""/>
        <dsp:cNvSpPr/>
      </dsp:nvSpPr>
      <dsp:spPr>
        <a:xfrm>
          <a:off x="2389691" y="711350"/>
          <a:ext cx="213719" cy="21501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0190"/>
              </a:lnTo>
              <a:lnTo>
                <a:pt x="213719" y="215019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A9D89F-0ED2-4338-9FEF-D42716E5FE9F}">
      <dsp:nvSpPr>
        <dsp:cNvPr id="0" name=""/>
        <dsp:cNvSpPr/>
      </dsp:nvSpPr>
      <dsp:spPr>
        <a:xfrm>
          <a:off x="2603411" y="2531116"/>
          <a:ext cx="4755337" cy="6608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Мотивы поведения</a:t>
          </a:r>
        </a:p>
      </dsp:txBody>
      <dsp:txXfrm>
        <a:off x="2622767" y="2550472"/>
        <a:ext cx="4716625" cy="622136"/>
      </dsp:txXfrm>
    </dsp:sp>
    <dsp:sp modelId="{68E9194B-B56F-4658-BF88-033FFCADE1EF}">
      <dsp:nvSpPr>
        <dsp:cNvPr id="0" name=""/>
        <dsp:cNvSpPr/>
      </dsp:nvSpPr>
      <dsp:spPr>
        <a:xfrm>
          <a:off x="2389691" y="711350"/>
          <a:ext cx="213719" cy="2976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6250"/>
              </a:lnTo>
              <a:lnTo>
                <a:pt x="213719" y="297625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4CA240-E294-45A5-86A5-2A0569972669}">
      <dsp:nvSpPr>
        <dsp:cNvPr id="0" name=""/>
        <dsp:cNvSpPr/>
      </dsp:nvSpPr>
      <dsp:spPr>
        <a:xfrm>
          <a:off x="2603411" y="3357177"/>
          <a:ext cx="4707766" cy="6608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effectLst/>
              <a:latin typeface="Arial" panose="020B0604020202020204" pitchFamily="34" charset="0"/>
              <a:cs typeface="Arial" panose="020B0604020202020204" pitchFamily="34" charset="0"/>
            </a:rPr>
            <a:t>Склонности и интересы</a:t>
          </a:r>
        </a:p>
      </dsp:txBody>
      <dsp:txXfrm>
        <a:off x="2622767" y="3376533"/>
        <a:ext cx="4669054" cy="6221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97553-FF94-4241-B30E-CAA84EC190AB}">
      <dsp:nvSpPr>
        <dsp:cNvPr id="0" name=""/>
        <dsp:cNvSpPr/>
      </dsp:nvSpPr>
      <dsp:spPr>
        <a:xfrm>
          <a:off x="1850663" y="619"/>
          <a:ext cx="3534490" cy="6755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Встроенное наблюдение</a:t>
          </a:r>
        </a:p>
      </dsp:txBody>
      <dsp:txXfrm>
        <a:off x="1870448" y="20404"/>
        <a:ext cx="3494920" cy="635940"/>
      </dsp:txXfrm>
    </dsp:sp>
    <dsp:sp modelId="{9F8FDD3B-94CC-4C38-B7DA-4B424C94CFDB}">
      <dsp:nvSpPr>
        <dsp:cNvPr id="0" name=""/>
        <dsp:cNvSpPr/>
      </dsp:nvSpPr>
      <dsp:spPr>
        <a:xfrm>
          <a:off x="2204112" y="676129"/>
          <a:ext cx="353449" cy="501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556"/>
              </a:lnTo>
              <a:lnTo>
                <a:pt x="353449" y="501556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8D584E-D9AB-4511-887E-067A971CCFB3}">
      <dsp:nvSpPr>
        <dsp:cNvPr id="0" name=""/>
        <dsp:cNvSpPr/>
      </dsp:nvSpPr>
      <dsp:spPr>
        <a:xfrm>
          <a:off x="2557561" y="843314"/>
          <a:ext cx="4797365" cy="6687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Arial" panose="020B0604020202020204" pitchFamily="34" charset="0"/>
              <a:cs typeface="Arial" panose="020B0604020202020204" pitchFamily="34" charset="0"/>
            </a:rPr>
            <a:t>Экскурсии, музейные уроки</a:t>
          </a:r>
        </a:p>
      </dsp:txBody>
      <dsp:txXfrm>
        <a:off x="2577148" y="862901"/>
        <a:ext cx="4758191" cy="629568"/>
      </dsp:txXfrm>
    </dsp:sp>
    <dsp:sp modelId="{2B8BBCFA-3A4B-4A76-BE9E-5DB0E624FDEA}">
      <dsp:nvSpPr>
        <dsp:cNvPr id="0" name=""/>
        <dsp:cNvSpPr/>
      </dsp:nvSpPr>
      <dsp:spPr>
        <a:xfrm>
          <a:off x="2204112" y="676129"/>
          <a:ext cx="353449" cy="13374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7484"/>
              </a:lnTo>
              <a:lnTo>
                <a:pt x="353449" y="1337484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DDE115-6315-40B5-9130-EF72CC8C47F9}">
      <dsp:nvSpPr>
        <dsp:cNvPr id="0" name=""/>
        <dsp:cNvSpPr/>
      </dsp:nvSpPr>
      <dsp:spPr>
        <a:xfrm>
          <a:off x="2557561" y="1679242"/>
          <a:ext cx="4830117" cy="6687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Arial" panose="020B0604020202020204" pitchFamily="34" charset="0"/>
              <a:cs typeface="Arial" panose="020B0604020202020204" pitchFamily="34" charset="0"/>
            </a:rPr>
            <a:t>Диспуты и дебаты</a:t>
          </a:r>
          <a:endParaRPr lang="ru-RU" sz="22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77148" y="1698829"/>
        <a:ext cx="4790943" cy="629568"/>
      </dsp:txXfrm>
    </dsp:sp>
    <dsp:sp modelId="{602C8B40-8F09-40D1-8D36-F719270FF02D}">
      <dsp:nvSpPr>
        <dsp:cNvPr id="0" name=""/>
        <dsp:cNvSpPr/>
      </dsp:nvSpPr>
      <dsp:spPr>
        <a:xfrm>
          <a:off x="2204112" y="676129"/>
          <a:ext cx="353449" cy="2173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3412"/>
              </a:lnTo>
              <a:lnTo>
                <a:pt x="353449" y="2173412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ECA5A6-5979-4442-A0B5-62FA65E457EF}">
      <dsp:nvSpPr>
        <dsp:cNvPr id="0" name=""/>
        <dsp:cNvSpPr/>
      </dsp:nvSpPr>
      <dsp:spPr>
        <a:xfrm>
          <a:off x="2557561" y="2515170"/>
          <a:ext cx="4817234" cy="6687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Arial" panose="020B0604020202020204" pitchFamily="34" charset="0"/>
              <a:cs typeface="Arial" panose="020B0604020202020204" pitchFamily="34" charset="0"/>
            </a:rPr>
            <a:t>Коллективные творческие дела или групповые проекты</a:t>
          </a:r>
          <a:endParaRPr lang="ru-RU" sz="22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77148" y="2534757"/>
        <a:ext cx="4778060" cy="629568"/>
      </dsp:txXfrm>
    </dsp:sp>
    <dsp:sp modelId="{97D9F1B8-0F2C-4E31-B1F0-A5ABDA69D5CE}">
      <dsp:nvSpPr>
        <dsp:cNvPr id="0" name=""/>
        <dsp:cNvSpPr/>
      </dsp:nvSpPr>
      <dsp:spPr>
        <a:xfrm>
          <a:off x="2204112" y="676129"/>
          <a:ext cx="353449" cy="30093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09340"/>
              </a:lnTo>
              <a:lnTo>
                <a:pt x="353449" y="300934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A9D89F-0ED2-4338-9FEF-D42716E5FE9F}">
      <dsp:nvSpPr>
        <dsp:cNvPr id="0" name=""/>
        <dsp:cNvSpPr/>
      </dsp:nvSpPr>
      <dsp:spPr>
        <a:xfrm>
          <a:off x="2557561" y="3351098"/>
          <a:ext cx="4817234" cy="6687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Arial" panose="020B0604020202020204" pitchFamily="34" charset="0"/>
              <a:cs typeface="Arial" panose="020B0604020202020204" pitchFamily="34" charset="0"/>
            </a:rPr>
            <a:t>Праздничные мероприятия </a:t>
          </a:r>
          <a:br>
            <a:rPr lang="ru-RU" sz="22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kern="1200" dirty="0">
              <a:latin typeface="Arial" panose="020B0604020202020204" pitchFamily="34" charset="0"/>
              <a:cs typeface="Arial" panose="020B0604020202020204" pitchFamily="34" charset="0"/>
            </a:rPr>
            <a:t>и образовательные события</a:t>
          </a:r>
          <a:endParaRPr lang="ru-RU" sz="2200" b="1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77148" y="3370685"/>
        <a:ext cx="4778060" cy="6295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4780B-0B2A-416B-8B8B-00C92A0AAD11}">
      <dsp:nvSpPr>
        <dsp:cNvPr id="0" name=""/>
        <dsp:cNvSpPr/>
      </dsp:nvSpPr>
      <dsp:spPr>
        <a:xfrm>
          <a:off x="573" y="281"/>
          <a:ext cx="10492680" cy="9807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Действующий ФГОС основного общего образования </a:t>
          </a:r>
        </a:p>
      </dsp:txBody>
      <dsp:txXfrm>
        <a:off x="29298" y="29006"/>
        <a:ext cx="10435230" cy="923295"/>
      </dsp:txXfrm>
    </dsp:sp>
    <dsp:sp modelId="{599C2063-C352-4EC7-A724-51AE33D464C3}">
      <dsp:nvSpPr>
        <dsp:cNvPr id="0" name=""/>
        <dsp:cNvSpPr/>
      </dsp:nvSpPr>
      <dsp:spPr>
        <a:xfrm>
          <a:off x="10815" y="1223492"/>
          <a:ext cx="10472196" cy="9039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Задача – формировать  </a:t>
          </a:r>
          <a:b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 школьников</a:t>
          </a:r>
        </a:p>
      </dsp:txBody>
      <dsp:txXfrm>
        <a:off x="37290" y="1249967"/>
        <a:ext cx="10419246" cy="850964"/>
      </dsp:txXfrm>
    </dsp:sp>
    <dsp:sp modelId="{F641C7F4-2A07-4476-8C06-4D6485CA4F2F}">
      <dsp:nvSpPr>
        <dsp:cNvPr id="0" name=""/>
        <dsp:cNvSpPr/>
      </dsp:nvSpPr>
      <dsp:spPr>
        <a:xfrm>
          <a:off x="10815" y="2369871"/>
          <a:ext cx="3395653" cy="1664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Культуру исследовательской</a:t>
          </a:r>
          <a:b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проектной деятельности</a:t>
          </a:r>
        </a:p>
      </dsp:txBody>
      <dsp:txXfrm>
        <a:off x="59576" y="2418632"/>
        <a:ext cx="3298131" cy="1567298"/>
      </dsp:txXfrm>
    </dsp:sp>
    <dsp:sp modelId="{8A66D69A-54C6-4027-97E9-B95D1F0C36CB}">
      <dsp:nvSpPr>
        <dsp:cNvPr id="0" name=""/>
        <dsp:cNvSpPr/>
      </dsp:nvSpPr>
      <dsp:spPr>
        <a:xfrm>
          <a:off x="3549087" y="2369871"/>
          <a:ext cx="3395653" cy="1664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Навыки презентации результатов исследования</a:t>
          </a:r>
        </a:p>
      </dsp:txBody>
      <dsp:txXfrm>
        <a:off x="3597848" y="2418632"/>
        <a:ext cx="3298131" cy="1567298"/>
      </dsp:txXfrm>
    </dsp:sp>
    <dsp:sp modelId="{DC1CAF20-BD3E-4852-9467-300F0BC28CB6}">
      <dsp:nvSpPr>
        <dsp:cNvPr id="0" name=""/>
        <dsp:cNvSpPr/>
      </dsp:nvSpPr>
      <dsp:spPr>
        <a:xfrm>
          <a:off x="7087358" y="2369871"/>
          <a:ext cx="3395653" cy="1664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Навыки выполнять </a:t>
          </a:r>
          <a:b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межпредметный проект</a:t>
          </a:r>
        </a:p>
      </dsp:txBody>
      <dsp:txXfrm>
        <a:off x="7136119" y="2418632"/>
        <a:ext cx="3298131" cy="1567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microsoft.com/office/2007/relationships/hdphoto" Target="../media/hdphoto1.wdp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90600" y="1333500"/>
            <a:ext cx="7900693" cy="50784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Как изменить</a:t>
            </a:r>
            <a:endParaRPr lang="ru-RU" sz="5200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algn="ctr"/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внеурочную деятельность </a:t>
            </a:r>
            <a:r>
              <a:rPr lang="en-US" sz="5200" dirty="0">
                <a:latin typeface="+mn-ea"/>
                <a:cs typeface="+mn-ea"/>
              </a:rPr>
              <a:t/>
            </a:r>
            <a:br>
              <a:rPr lang="en-US" sz="5200" dirty="0">
                <a:latin typeface="+mn-ea"/>
                <a:cs typeface="+mn-ea"/>
              </a:rPr>
            </a:br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по новым </a:t>
            </a:r>
            <a:r>
              <a:rPr lang="en-US" sz="5200" dirty="0">
                <a:latin typeface="+mn-ea"/>
                <a:cs typeface="+mn-ea"/>
              </a:rPr>
              <a:t/>
            </a:r>
            <a:br>
              <a:rPr lang="en-US" sz="5200" dirty="0">
                <a:latin typeface="+mn-ea"/>
                <a:cs typeface="+mn-ea"/>
              </a:rPr>
            </a:br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требованиям </a:t>
            </a:r>
            <a:endParaRPr lang="ru-RU" sz="5200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algn="ctr"/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ФГОС </a:t>
            </a:r>
            <a:endParaRPr lang="ru-RU" sz="5200" dirty="0"/>
          </a:p>
        </p:txBody>
      </p:sp>
    </p:spTree>
    <p:extLst>
      <p:ext uri="{BB962C8B-B14F-4D97-AF65-F5344CB8AC3E}">
        <p14:creationId xmlns:p14="http://schemas.microsoft.com/office/powerpoint/2010/main" val="8428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411073E-4958-4B44-BF69-75196D3BB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384629"/>
            <a:ext cx="11117943" cy="773716"/>
          </a:xfrm>
        </p:spPr>
        <p:txBody>
          <a:bodyPr>
            <a:noAutofit/>
          </a:bodyPr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Главное –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личностные результаты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E4267C6C-066B-4C29-860B-535143E9FD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4607258"/>
              </p:ext>
            </p:extLst>
          </p:nvPr>
        </p:nvGraphicFramePr>
        <p:xfrm>
          <a:off x="2619375" y="1320165"/>
          <a:ext cx="8978162" cy="4333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Рисунок 8">
            <a:extLst>
              <a:ext uri="{FF2B5EF4-FFF2-40B4-BE49-F238E27FC236}">
                <a16:creationId xmlns:a16="http://schemas.microsoft.com/office/drawing/2014/main" xmlns="" id="{47CC77E1-C517-4B6C-B47E-0C9D8DE1D4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0000" flipH="1">
            <a:off x="-38100" y="2457450"/>
            <a:ext cx="3655582" cy="542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575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E65E286E-EAC6-4C07-B920-71CDA0A44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476672"/>
            <a:ext cx="11117943" cy="1215572"/>
          </a:xfrm>
        </p:spPr>
        <p:txBody>
          <a:bodyPr>
            <a:noAutofit/>
          </a:bodyPr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Как оценивать результаты </a:t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внеурочной деятельности</a:t>
            </a:r>
          </a:p>
        </p:txBody>
      </p:sp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22EC67FB-51C4-4E5A-8BC1-DA32EF9078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2961254"/>
              </p:ext>
            </p:extLst>
          </p:nvPr>
        </p:nvGraphicFramePr>
        <p:xfrm>
          <a:off x="551384" y="1484784"/>
          <a:ext cx="10508343" cy="4441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06B61C6-DBFA-47DD-88E8-8823073CDC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92" b="8571"/>
          <a:stretch/>
        </p:blipFill>
        <p:spPr>
          <a:xfrm>
            <a:off x="7769582" y="1945028"/>
            <a:ext cx="4756248" cy="491297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8176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0ED13B9-26DC-48C0-8A9F-413319FFB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384629"/>
            <a:ext cx="11117943" cy="1215572"/>
          </a:xfrm>
        </p:spPr>
        <p:txBody>
          <a:bodyPr>
            <a:noAutofit/>
          </a:bodyPr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оценочные процедуры </a:t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в форме наблюдения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63C5A3A2-FFEF-47A0-9256-D249C55EE2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684237"/>
              </p:ext>
            </p:extLst>
          </p:nvPr>
        </p:nvGraphicFramePr>
        <p:xfrm>
          <a:off x="-1204687" y="1770741"/>
          <a:ext cx="9238343" cy="4020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xmlns="" id="{334DA32C-4018-4C32-8025-C1FA1F42EC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1973178"/>
              </p:ext>
            </p:extLst>
          </p:nvPr>
        </p:nvGraphicFramePr>
        <p:xfrm>
          <a:off x="4187371" y="1785257"/>
          <a:ext cx="9238343" cy="4020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998923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FDCAFAC-DDF8-4622-A0C3-33533F914DD4}"/>
              </a:ext>
            </a:extLst>
          </p:cNvPr>
          <p:cNvSpPr/>
          <p:nvPr/>
        </p:nvSpPr>
        <p:spPr>
          <a:xfrm>
            <a:off x="638629" y="391663"/>
            <a:ext cx="11059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  <a:t>Оценка в форме</a:t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  <a:t>экспертизы проектов</a:t>
            </a:r>
            <a:endParaRPr lang="ru-RU" dirty="0"/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xmlns="" id="{EA4B9794-F2AF-4C4C-A942-77476805C5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0322742"/>
              </p:ext>
            </p:extLst>
          </p:nvPr>
        </p:nvGraphicFramePr>
        <p:xfrm>
          <a:off x="1016000" y="1698170"/>
          <a:ext cx="10493828" cy="4034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02202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7FCAC47-A604-4279-B3C4-93229FAA7A21}"/>
              </a:ext>
            </a:extLst>
          </p:cNvPr>
          <p:cNvSpPr/>
          <p:nvPr/>
        </p:nvSpPr>
        <p:spPr>
          <a:xfrm>
            <a:off x="638629" y="391663"/>
            <a:ext cx="11059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  <a:t>Оценка с помощью </a:t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  <a:t>технологии портфолио</a:t>
            </a:r>
            <a:endParaRPr lang="ru-RU" dirty="0"/>
          </a:p>
        </p:txBody>
      </p:sp>
      <p:sp>
        <p:nvSpPr>
          <p:cNvPr id="5" name="Прямоугольник: скругленные верхние углы 4">
            <a:extLst>
              <a:ext uri="{FF2B5EF4-FFF2-40B4-BE49-F238E27FC236}">
                <a16:creationId xmlns:a16="http://schemas.microsoft.com/office/drawing/2014/main" xmlns="" id="{C7180792-4766-4E4F-A31F-7166F4AA067E}"/>
              </a:ext>
            </a:extLst>
          </p:cNvPr>
          <p:cNvSpPr/>
          <p:nvPr/>
        </p:nvSpPr>
        <p:spPr>
          <a:xfrm rot="16200000">
            <a:off x="2223315" y="1752768"/>
            <a:ext cx="3824025" cy="4252838"/>
          </a:xfrm>
          <a:prstGeom prst="round2Same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Образовательные успехи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школьников: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конкурсах 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соревнованиях;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общественных акциях;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волонтерских практиках;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общественно-полезном труде</a:t>
            </a:r>
          </a:p>
        </p:txBody>
      </p:sp>
      <p:sp>
        <p:nvSpPr>
          <p:cNvPr id="6" name="Прямоугольник: скругленные верхние углы 5">
            <a:extLst>
              <a:ext uri="{FF2B5EF4-FFF2-40B4-BE49-F238E27FC236}">
                <a16:creationId xmlns:a16="http://schemas.microsoft.com/office/drawing/2014/main" xmlns="" id="{2EC155B9-D652-4C3E-99BA-E5835642002F}"/>
              </a:ext>
            </a:extLst>
          </p:cNvPr>
          <p:cNvSpPr/>
          <p:nvPr/>
        </p:nvSpPr>
        <p:spPr>
          <a:xfrm rot="16200000" flipV="1">
            <a:off x="6724086" y="1785441"/>
            <a:ext cx="3824025" cy="4230054"/>
          </a:xfrm>
          <a:prstGeom prst="round2Same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82550" indent="4763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Классные часы в рамках внеурочной деятельности:</a:t>
            </a:r>
          </a:p>
          <a:p>
            <a:pPr marL="261938" indent="-174625"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провести раз в четверть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или триместр учет единиц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портфолио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61938" indent="-174625">
              <a:buFont typeface="Arial" panose="020B0604020202020204" pitchFamily="34" charset="0"/>
              <a:buChar char="•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обсудить результаты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учениками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их родителями</a:t>
            </a:r>
          </a:p>
        </p:txBody>
      </p:sp>
      <p:sp>
        <p:nvSpPr>
          <p:cNvPr id="8" name="Стрелка: круговая 7">
            <a:extLst>
              <a:ext uri="{FF2B5EF4-FFF2-40B4-BE49-F238E27FC236}">
                <a16:creationId xmlns:a16="http://schemas.microsoft.com/office/drawing/2014/main" xmlns="" id="{DCF6B658-2605-44BC-96F2-CA66B5C1C5B1}"/>
              </a:ext>
            </a:extLst>
          </p:cNvPr>
          <p:cNvSpPr/>
          <p:nvPr/>
        </p:nvSpPr>
        <p:spPr>
          <a:xfrm rot="244728">
            <a:off x="5312231" y="1505004"/>
            <a:ext cx="2061028" cy="1814285"/>
          </a:xfrm>
          <a:prstGeom prst="circular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: круговая 8">
            <a:extLst>
              <a:ext uri="{FF2B5EF4-FFF2-40B4-BE49-F238E27FC236}">
                <a16:creationId xmlns:a16="http://schemas.microsoft.com/office/drawing/2014/main" xmlns="" id="{439D2101-B24F-47C7-B188-4402B4A6A444}"/>
              </a:ext>
            </a:extLst>
          </p:cNvPr>
          <p:cNvSpPr/>
          <p:nvPr/>
        </p:nvSpPr>
        <p:spPr>
          <a:xfrm rot="10800000">
            <a:off x="5370287" y="4506909"/>
            <a:ext cx="2061028" cy="1814285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21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71155"/>
            <a:ext cx="11123613" cy="948070"/>
          </a:xfrm>
        </p:spPr>
        <p:txBody>
          <a:bodyPr>
            <a:no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Изменения В КОНЦЕПЦИИ ФГОС</a:t>
            </a:r>
            <a:endParaRPr lang="ru-RU" b="1" cap="all" dirty="0"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959827"/>
              </p:ext>
            </p:extLst>
          </p:nvPr>
        </p:nvGraphicFramePr>
        <p:xfrm>
          <a:off x="942975" y="1371600"/>
          <a:ext cx="10511552" cy="4318825"/>
        </p:xfrm>
        <a:graphic>
          <a:graphicData uri="http://schemas.openxmlformats.org/drawingml/2006/table">
            <a:tbl>
              <a:tblPr firstRow="1" bandCol="1">
                <a:tableStyleId>{7DF18680-E054-41AD-8BC1-D1AEF772440D}</a:tableStyleId>
              </a:tblPr>
              <a:tblGrid>
                <a:gridCol w="25685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1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715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378268"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Критерий сравнения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5 действующей редакции ФГОС основного общего образования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14 новой редакции </a:t>
                      </a:r>
                    </a:p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ФГОС основного общего образования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40557">
                <a:tc>
                  <a:txBody>
                    <a:bodyPr/>
                    <a:lstStyle/>
                    <a:p>
                      <a:pPr marL="92075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Готовность выпускников </a:t>
                      </a:r>
                      <a:b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к саморазвитию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Школа формирует у выпускников готовность к саморазвитию</a:t>
                      </a:r>
                      <a:b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и непрерывному образованию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180975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/>
                          <a:cs typeface="Arial"/>
                        </a:rPr>
                        <a:t>Школа формирует у выпускников готовность к саморазвитию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800" dirty="0">
                          <a:latin typeface="Arial"/>
                          <a:cs typeface="Arial"/>
                        </a:rPr>
                        <a:t>и непрерывному образованию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8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в соответствии с требованиями информационного общества, инновационной экономики</a:t>
                      </a:r>
                      <a:endParaRPr lang="ru-RU" sz="180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180975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4097" name="Picture 1" descr="C:\Users\ymedvedeva\Desktop\Медведева\КАРТИНКИ\Учитель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1225" y="3019425"/>
            <a:ext cx="2054340" cy="4064598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63650"/>
            <a:ext cx="11123851" cy="1143000"/>
          </a:xfrm>
        </p:spPr>
        <p:txBody>
          <a:bodyPr>
            <a:noAutofit/>
          </a:bodyPr>
          <a:lstStyle/>
          <a:p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Изменения В КОНЦЕПЦИИ ФГОС</a:t>
            </a:r>
            <a:endParaRPr lang="ru-RU" sz="3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795230"/>
              </p:ext>
            </p:extLst>
          </p:nvPr>
        </p:nvGraphicFramePr>
        <p:xfrm>
          <a:off x="776377" y="1380226"/>
          <a:ext cx="10851417" cy="4323025"/>
        </p:xfrm>
        <a:graphic>
          <a:graphicData uri="http://schemas.openxmlformats.org/drawingml/2006/table">
            <a:tbl>
              <a:tblPr firstRow="1" bandCol="1">
                <a:tableStyleId>{7DF18680-E054-41AD-8BC1-D1AEF772440D}</a:tableStyleId>
              </a:tblPr>
              <a:tblGrid>
                <a:gridCol w="18690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506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317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92256"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Критерий  сравнения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5 действующей редакции ФГОС основного общего образования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14  новой редакции </a:t>
                      </a:r>
                    </a:p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ФГОС основного общего образования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30769">
                <a:tc>
                  <a:txBody>
                    <a:bodyPr/>
                    <a:lstStyle/>
                    <a:p>
                      <a:pPr marL="1809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Социальная среда развития 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1809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Школа проектирует</a:t>
                      </a:r>
                      <a:b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и конструирует социальную среду развития 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1809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/>
                          <a:cs typeface="Arial"/>
                        </a:rPr>
                        <a:t>Школа проектирует и конструирует социальную среду развития обучающихся 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на основе</a:t>
                      </a:r>
                      <a:r>
                        <a:rPr lang="ru-RU" sz="18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нравственных принципов, традиционных российских ценностей, актуальных научных знаний и умений, уважения к традициям многонационального, поликультурного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8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lang="ru-RU" sz="1800" kern="1200" dirty="0" err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поликонфессионального</a:t>
                      </a:r>
                      <a:r>
                        <a:rPr lang="ru-RU" sz="18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общества</a:t>
                      </a:r>
                      <a:r>
                        <a:rPr lang="ru-RU" sz="1800" kern="1200" dirty="0">
                          <a:latin typeface="Arial"/>
                          <a:cs typeface="Arial"/>
                        </a:rPr>
                        <a:t> 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92804"/>
              </p:ext>
            </p:extLst>
          </p:nvPr>
        </p:nvGraphicFramePr>
        <p:xfrm>
          <a:off x="771525" y="1485900"/>
          <a:ext cx="10730039" cy="4165247"/>
        </p:xfrm>
        <a:graphic>
          <a:graphicData uri="http://schemas.openxmlformats.org/drawingml/2006/table">
            <a:tbl>
              <a:tblPr firstRow="1" bandCol="1">
                <a:tableStyleId>{7DF18680-E054-41AD-8BC1-D1AEF772440D}</a:tableStyleId>
              </a:tblPr>
              <a:tblGrid>
                <a:gridCol w="19181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43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575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23577"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Критерий  сравнения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5 действующей редакции ФГОС основного общего образования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14  новой редакции </a:t>
                      </a:r>
                    </a:p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ФГОС основного общего образования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30807">
                <a:tc>
                  <a:txBody>
                    <a:bodyPr/>
                    <a:lstStyle/>
                    <a:p>
                      <a:pPr marL="92075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Учебно-познавательная деятельность 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Школа развивает активную учебно-познавательную деятельность 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/>
                          <a:cs typeface="Arial"/>
                        </a:rPr>
                        <a:t>Школа развивает активную учебно-познавательную деятельность обучающихся на основе </a:t>
                      </a:r>
                      <a:r>
                        <a:rPr lang="ru-RU" sz="18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содержания и технологий образования, определяющих пути и способы достижения социально востребованного результата личностного и познавательного развития обучающихся</a:t>
                      </a:r>
                      <a:endParaRPr lang="ru-RU" sz="1800" kern="120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D6E3F02F-6178-4F7A-BE9C-4A1A21A8BAA9}"/>
              </a:ext>
            </a:extLst>
          </p:cNvPr>
          <p:cNvSpPr txBox="1">
            <a:spLocks/>
          </p:cNvSpPr>
          <p:nvPr/>
        </p:nvSpPr>
        <p:spPr>
          <a:xfrm>
            <a:off x="638175" y="438150"/>
            <a:ext cx="11123613" cy="9480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Изменения В КОНЦЕПЦИИ ФГОС</a:t>
            </a:r>
            <a:endParaRPr lang="ru-RU" b="1" cap="all" dirty="0"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684023"/>
              </p:ext>
            </p:extLst>
          </p:nvPr>
        </p:nvGraphicFramePr>
        <p:xfrm>
          <a:off x="876300" y="1504950"/>
          <a:ext cx="10754315" cy="4114800"/>
        </p:xfrm>
        <a:graphic>
          <a:graphicData uri="http://schemas.openxmlformats.org/drawingml/2006/table">
            <a:tbl>
              <a:tblPr firstRow="1" bandCol="1">
                <a:tableStyleId>{7DF18680-E054-41AD-8BC1-D1AEF772440D}</a:tableStyleId>
              </a:tblPr>
              <a:tblGrid>
                <a:gridCol w="26278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632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632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04282"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Критерий  сравнения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5 действующей редакции ФГОС основного общего образования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Пункт 14 новой редакции </a:t>
                      </a:r>
                    </a:p>
                    <a:p>
                      <a:pPr marL="92075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ФГОС основного общего образования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0079"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Образовательная деятельность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Педагоги реализуют образовательную деятельность </a:t>
                      </a:r>
                      <a:b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с учетом индивидуальных возрастных, психологических </a:t>
                      </a:r>
                      <a:b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и физиологических особенностей 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26562" marR="26562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/>
                          <a:cs typeface="Arial"/>
                        </a:rPr>
                        <a:t>Педагоги реализуют образовательную деятельность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800" kern="1200" dirty="0">
                          <a:latin typeface="Arial"/>
                          <a:cs typeface="Arial"/>
                        </a:rPr>
                        <a:t>с учетом индивидуальных возрастных психологических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800" kern="1200" dirty="0">
                          <a:latin typeface="Arial"/>
                          <a:cs typeface="Arial"/>
                        </a:rPr>
                        <a:t>и физиологических особенностей обучающихся и </a:t>
                      </a:r>
                      <a:r>
                        <a:rPr lang="ru-RU" sz="18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с ориентацией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8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на результаты образования</a:t>
                      </a:r>
                      <a:endParaRPr lang="ru-RU" sz="1800" kern="120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26562" marR="2656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6EEA7EC6-2A4C-48BB-8AD9-7F3FF0D02BEB}"/>
              </a:ext>
            </a:extLst>
          </p:cNvPr>
          <p:cNvSpPr txBox="1">
            <a:spLocks/>
          </p:cNvSpPr>
          <p:nvPr/>
        </p:nvSpPr>
        <p:spPr>
          <a:xfrm>
            <a:off x="561975" y="390525"/>
            <a:ext cx="11123613" cy="9480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Изменения В КОНЦЕПЦИИ ФГОС</a:t>
            </a:r>
            <a:endParaRPr lang="ru-RU" b="1" cap="all" dirty="0"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63649"/>
            <a:ext cx="11123851" cy="1157653"/>
          </a:xfrm>
        </p:spPr>
        <p:txBody>
          <a:bodyPr>
            <a:noAutofit/>
          </a:bodyPr>
          <a:lstStyle/>
          <a:p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ФГОС: новые требования</a:t>
            </a:r>
            <a:r>
              <a:rPr lang="en-US" dirty="0">
                <a:latin typeface="+mj-ea"/>
                <a:cs typeface="+mj-ea"/>
              </a:rPr>
              <a:t/>
            </a:r>
            <a:br>
              <a:rPr lang="en-US" dirty="0">
                <a:latin typeface="+mj-ea"/>
                <a:cs typeface="+mj-ea"/>
              </a:rPr>
            </a:br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 к </a:t>
            </a:r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содержанию воспитания</a:t>
            </a:r>
            <a:endParaRPr lang="ru-RU" sz="3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664021"/>
              </p:ext>
            </p:extLst>
          </p:nvPr>
        </p:nvGraphicFramePr>
        <p:xfrm>
          <a:off x="819150" y="1743075"/>
          <a:ext cx="10657183" cy="3802180"/>
        </p:xfrm>
        <a:graphic>
          <a:graphicData uri="http://schemas.openxmlformats.org/drawingml/2006/table">
            <a:tbl>
              <a:tblPr firstRow="1" bandCol="1">
                <a:tableStyleId>{1E171933-4619-4E11-9A3F-F7608DF75F80}</a:tableStyleId>
              </a:tblPr>
              <a:tblGrid>
                <a:gridCol w="2738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34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844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525706"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Критерий сравнения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/>
                          <a:cs typeface="Arial"/>
                        </a:rPr>
                        <a:t>Пункт 14 действующей редакции ФГОС основного общего образования</a:t>
                      </a:r>
                      <a:endParaRPr lang="ru-RU" sz="1800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/>
                          <a:cs typeface="Arial"/>
                        </a:rPr>
                        <a:t>Пункт 15  новой редакции </a:t>
                      </a:r>
                      <a:endParaRPr lang="ru-RU" dirty="0"/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ФГОС основного общего образования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76474"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/>
                          <a:cs typeface="Arial"/>
                        </a:rPr>
                        <a:t>Название Программы воспитания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Содержательный раздел </a:t>
                      </a:r>
                      <a:b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ООП включает Программу воспитания и социализации 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Содержательный раздел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ООП включает </a:t>
                      </a:r>
                      <a:b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Программу воспитания</a:t>
                      </a:r>
                      <a:b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800" kern="1200" dirty="0">
                          <a:latin typeface="Arial" pitchFamily="34" charset="0"/>
                          <a:cs typeface="Arial" pitchFamily="34" charset="0"/>
                        </a:rPr>
                        <a:t>обучающихся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050" name="Picture 2" descr="C:\Users\ymedvedeva\Desktop\Медведева\КАРТИНКИ\145770c7db186ce вар 2.png"/>
          <p:cNvPicPr>
            <a:picLocks noChangeAspect="1" noChangeArrowheads="1"/>
          </p:cNvPicPr>
          <p:nvPr/>
        </p:nvPicPr>
        <p:blipFill>
          <a:blip r:embed="rId4" cstate="print"/>
          <a:srcRect t="3894"/>
          <a:stretch>
            <a:fillRect/>
          </a:stretch>
        </p:blipFill>
        <p:spPr bwMode="auto">
          <a:xfrm>
            <a:off x="9024134" y="3449783"/>
            <a:ext cx="3167866" cy="4510554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79F13FE6-1F95-4978-8C4B-4C099A1710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8713474"/>
              </p:ext>
            </p:extLst>
          </p:nvPr>
        </p:nvGraphicFramePr>
        <p:xfrm>
          <a:off x="400050" y="1714500"/>
          <a:ext cx="11582402" cy="4519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25171CD8-02BA-4D03-9E7D-D60289696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11117263" cy="1058234"/>
          </a:xfrm>
        </p:spPr>
        <p:txBody>
          <a:bodyPr>
            <a:noAutofit/>
          </a:bodyPr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Тематическое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планирование учитывает программу воспитания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63649"/>
            <a:ext cx="11123851" cy="1157653"/>
          </a:xfrm>
        </p:spPr>
        <p:txBody>
          <a:bodyPr>
            <a:noAutofit/>
          </a:bodyPr>
          <a:lstStyle/>
          <a:p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ФГОС: новые требования</a:t>
            </a:r>
            <a:r>
              <a:rPr lang="en-US" dirty="0">
                <a:latin typeface="+mj-ea"/>
                <a:cs typeface="+mj-ea"/>
              </a:rPr>
              <a:t/>
            </a:r>
            <a:br>
              <a:rPr lang="en-US" dirty="0">
                <a:latin typeface="+mj-ea"/>
                <a:cs typeface="+mj-ea"/>
              </a:rPr>
            </a:br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 к </a:t>
            </a:r>
            <a:r>
              <a:rPr lang="ru-RU" sz="3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содержанию воспитания</a:t>
            </a:r>
            <a:endParaRPr lang="ru-RU" sz="3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803366"/>
              </p:ext>
            </p:extLst>
          </p:nvPr>
        </p:nvGraphicFramePr>
        <p:xfrm>
          <a:off x="728283" y="1589349"/>
          <a:ext cx="10891879" cy="4151787"/>
        </p:xfrm>
        <a:graphic>
          <a:graphicData uri="http://schemas.openxmlformats.org/drawingml/2006/table">
            <a:tbl>
              <a:tblPr firstRow="1" bandCol="1">
                <a:tableStyleId>{1E171933-4619-4E11-9A3F-F7608DF75F80}</a:tableStyleId>
              </a:tblPr>
              <a:tblGrid>
                <a:gridCol w="15688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0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621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02532">
                <a:tc>
                  <a:txBody>
                    <a:bodyPr/>
                    <a:lstStyle/>
                    <a:p>
                      <a:pPr marL="3175" indent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Критерий сравнения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Пункт 14 действующей редакции ФГОС основного общего образования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Пункт 15 новой редакции </a:t>
                      </a:r>
                    </a:p>
                    <a:p>
                      <a:pPr marL="0" indent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ФГОС основного общего образования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1375"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/>
                          <a:cs typeface="Arial"/>
                        </a:rPr>
                        <a:t>Направления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700" kern="1200" dirty="0">
                          <a:latin typeface="Arial"/>
                          <a:cs typeface="Arial"/>
                        </a:rPr>
                        <a:t>в структуре Программы воспитания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Духовно-нравственное развитие </a:t>
                      </a:r>
                      <a:b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и воспитание обучающихся.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Социализация и профессиональная ориентация.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Формирование экологической культуры.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Формирование культуры здорового </a:t>
                      </a:r>
                      <a:b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и безопасного образа жизни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50519" marR="50519" marT="0" marB="0"/>
                </a:tc>
                <a:tc>
                  <a:txBody>
                    <a:bodyPr/>
                    <a:lstStyle/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Патриотическое. Гражданское.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/>
                          <a:cs typeface="Arial"/>
                        </a:rPr>
                        <a:t>Духовно-нравственное развитие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1700" kern="1200" dirty="0">
                          <a:latin typeface="Arial"/>
                          <a:cs typeface="Arial"/>
                        </a:rPr>
                        <a:t>и </a:t>
                      </a:r>
                      <a:r>
                        <a:rPr lang="ru-RU" sz="17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трудовое воспитание обучающихся</a:t>
                      </a:r>
                      <a:r>
                        <a:rPr lang="ru-RU" sz="1700" kern="1200" dirty="0">
                          <a:latin typeface="Arial"/>
                          <a:cs typeface="Arial"/>
                        </a:rPr>
                        <a:t>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Социализация и профессиональная ориентация. 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Формирование экологической культуры.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Формирование культуры здорового </a:t>
                      </a:r>
                      <a:b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и безопасного образа жизни.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latin typeface="Arial" pitchFamily="34" charset="0"/>
                          <a:cs typeface="Arial" pitchFamily="34" charset="0"/>
                        </a:rPr>
                        <a:t>Приобщение к культурному наследию.</a:t>
                      </a:r>
                    </a:p>
                    <a:p>
                      <a:pPr marL="92075" indent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Популяризация научных знаний</a:t>
                      </a:r>
                      <a:endParaRPr lang="ru-RU" sz="1700" kern="120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50519" marR="5051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428" y="476672"/>
            <a:ext cx="10972800" cy="936104"/>
          </a:xfrm>
        </p:spPr>
        <p:txBody>
          <a:bodyPr>
            <a:noAutofit/>
          </a:bodyPr>
          <a:lstStyle/>
          <a:p>
            <a:r>
              <a:rPr lang="ru-RU" sz="3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Новые образовательные Результаты</a:t>
            </a:r>
            <a:br>
              <a:rPr lang="ru-RU" sz="3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 в программе воспитания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860129" y="1658383"/>
            <a:ext cx="8382296" cy="4086780"/>
            <a:chOff x="648018" y="1569403"/>
            <a:chExt cx="8594725" cy="4282757"/>
          </a:xfrm>
        </p:grpSpPr>
        <p:pic>
          <p:nvPicPr>
            <p:cNvPr id="9" name="Picture 2" descr="C:\Users\ymedvedeva\Desktop\Рисунок1.png"/>
            <p:cNvPicPr>
              <a:picLocks noChangeAspect="1" noChangeArrowheads="1"/>
            </p:cNvPicPr>
            <p:nvPr/>
          </p:nvPicPr>
          <p:blipFill>
            <a:blip r:embed="rId4" cstate="print"/>
            <a:srcRect b="1720"/>
            <a:stretch>
              <a:fillRect/>
            </a:stretch>
          </p:blipFill>
          <p:spPr bwMode="auto">
            <a:xfrm>
              <a:off x="648018" y="1569403"/>
              <a:ext cx="8594725" cy="4282757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7586737" y="3714244"/>
              <a:ext cx="188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-</a:t>
              </a:r>
            </a:p>
          </p:txBody>
        </p:sp>
      </p:grp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6E5D9C6-59B1-47BC-8749-E1994F2884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915" y="2177142"/>
            <a:ext cx="3405791" cy="496395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354</Words>
  <Application>Microsoft Office PowerPoint</Application>
  <PresentationFormat>Произвольный</PresentationFormat>
  <Paragraphs>102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Изменения В КОНЦЕПЦИИ ФГОС</vt:lpstr>
      <vt:lpstr>Изменения В КОНЦЕПЦИИ ФГОС</vt:lpstr>
      <vt:lpstr>Презентация PowerPoint</vt:lpstr>
      <vt:lpstr>Презентация PowerPoint</vt:lpstr>
      <vt:lpstr>ФГОС: новые требования  к содержанию воспитания</vt:lpstr>
      <vt:lpstr>Тематическое планирование учитывает программу воспитания</vt:lpstr>
      <vt:lpstr>ФГОС: новые требования  к содержанию воспитания</vt:lpstr>
      <vt:lpstr>Новые образовательные Результаты  в программе воспитания</vt:lpstr>
      <vt:lpstr>Главное – личностные результаты</vt:lpstr>
      <vt:lpstr>Как оценивать результаты  внеурочной деятельности</vt:lpstr>
      <vt:lpstr>оценочные процедуры  в форме наблюдения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УСТНОЕ СОБЕСЕДОВАНИЕ ПО РУССКОМУ ЯЗЫКУ</dc:title>
  <dc:creator/>
  <cp:lastModifiedBy/>
  <cp:revision>38</cp:revision>
  <dcterms:created xsi:type="dcterms:W3CDTF">2012-07-30T23:42:41Z</dcterms:created>
  <dcterms:modified xsi:type="dcterms:W3CDTF">2022-11-12T08:46:53Z</dcterms:modified>
</cp:coreProperties>
</file>