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5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6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7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8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5" r:id="rId3"/>
    <p:sldMasterId id="2147483690" r:id="rId4"/>
    <p:sldMasterId id="2147483705" r:id="rId5"/>
    <p:sldMasterId id="2147483720" r:id="rId6"/>
    <p:sldMasterId id="2147483735" r:id="rId7"/>
    <p:sldMasterId id="2147483750" r:id="rId8"/>
    <p:sldMasterId id="2147483765" r:id="rId9"/>
  </p:sldMasterIdLst>
  <p:notesMasterIdLst>
    <p:notesMasterId r:id="rId19"/>
  </p:notesMasterIdLst>
  <p:sldIdLst>
    <p:sldId id="275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</p:sldIdLst>
  <p:sldSz cx="9906000" cy="6858000" type="A4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-102" y="-16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ableStyles" Target="tableStyles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CF47A-5563-4B28-A200-53696F4AB62B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69B17E-D9D5-4BD7-873E-AF5934CA32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563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DC513EB-D2AA-46E5-8566-C181DF4B3CBA}" type="slidenum">
              <a:rPr lang="ru-RU">
                <a:solidFill>
                  <a:prstClr val="black"/>
                </a:solidFill>
              </a:rPr>
              <a:pPr eaLnBrk="1" hangingPunct="1"/>
              <a:t>2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D46CBFA-E44E-4204-8D57-2584E62BA722}" type="slidenum">
              <a:rPr lang="ru-RU">
                <a:solidFill>
                  <a:prstClr val="black"/>
                </a:solidFill>
              </a:rPr>
              <a:pPr eaLnBrk="1" hangingPunct="1"/>
              <a:t>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2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ln/>
        </p:spPr>
      </p:sp>
      <p:sp>
        <p:nvSpPr>
          <p:cNvPr id="1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2E32DD2-2503-42D2-8ECD-ABFC1E604DA1}" type="slidenum">
              <a:rPr lang="ru-RU">
                <a:solidFill>
                  <a:prstClr val="black"/>
                </a:solidFill>
              </a:rPr>
              <a:pPr eaLnBrk="1" hangingPunct="1"/>
              <a:t>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ln/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AF57FDB-2B21-499E-9EE5-B3BF9B71A277}" type="slidenum">
              <a:rPr lang="ru-RU">
                <a:solidFill>
                  <a:prstClr val="black"/>
                </a:solidFill>
              </a:rPr>
              <a:pPr eaLnBrk="1" hangingPunct="1"/>
              <a:t>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D9EBB90-0D05-4EDD-A3BB-C2915D309170}" type="slidenum">
              <a:rPr lang="ru-RU">
                <a:solidFill>
                  <a:prstClr val="black"/>
                </a:solidFill>
              </a:rPr>
              <a:pPr eaLnBrk="1" hangingPunct="1"/>
              <a:t>7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9DBBA0A-83B7-4266-B9C2-0DD8DE54F114}" type="slidenum">
              <a:rPr lang="ru-RU">
                <a:solidFill>
                  <a:prstClr val="black"/>
                </a:solidFill>
              </a:rPr>
              <a:pPr eaLnBrk="1" hangingPunct="1"/>
              <a:t>8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52500" y="685800"/>
            <a:ext cx="4953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6619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34898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28647"/>
      </p:ext>
    </p:extLst>
  </p:cSld>
  <p:clrMapOvr>
    <a:masterClrMapping/>
  </p:clrMapOvr>
  <p:transition advClick="0" advTm="14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06120"/>
      </p:ext>
    </p:extLst>
  </p:cSld>
  <p:clrMapOvr>
    <a:masterClrMapping/>
  </p:clrMapOvr>
  <p:transition advClick="0" advTm="14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93474"/>
      </p:ext>
    </p:extLst>
  </p:cSld>
  <p:clrMapOvr>
    <a:masterClrMapping/>
  </p:clrMapOvr>
  <p:transition advClick="0" advTm="14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6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185614"/>
      </p:ext>
    </p:extLst>
  </p:cSld>
  <p:clrMapOvr>
    <a:masterClrMapping/>
  </p:clrMapOvr>
  <p:transition advClick="0" advTm="14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532610"/>
      </p:ext>
    </p:extLst>
  </p:cSld>
  <p:clrMapOvr>
    <a:masterClrMapping/>
  </p:clrMapOvr>
  <p:transition advClick="0" advTm="14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848011"/>
      </p:ext>
    </p:extLst>
  </p:cSld>
  <p:clrMapOvr>
    <a:masterClrMapping/>
  </p:clrMapOvr>
  <p:transition advClick="0" advTm="14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53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53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1720859"/>
      </p:ext>
    </p:extLst>
  </p:cSld>
  <p:clrMapOvr>
    <a:masterClrMapping/>
  </p:clrMapOvr>
  <p:transition advClick="0" advTm="14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188707"/>
      </p:ext>
    </p:extLst>
  </p:cSld>
  <p:clrMapOvr>
    <a:masterClrMapping/>
  </p:clrMapOvr>
  <p:transition advClick="0" advTm="14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03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57773"/>
      </p:ext>
    </p:extLst>
  </p:cSld>
  <p:clrMapOvr>
    <a:masterClrMapping/>
  </p:clrMapOvr>
  <p:transition advClick="0" advTm="14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03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03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94080"/>
      </p:ext>
    </p:extLst>
  </p:cSld>
  <p:clrMapOvr>
    <a:masterClrMapping/>
  </p:clrMapOvr>
  <p:transition advClick="0" advTm="14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89011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1067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92510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273336"/>
      </p:ext>
    </p:extLst>
  </p:cSld>
  <p:clrMapOvr>
    <a:masterClrMapping/>
  </p:clrMapOvr>
  <p:transition advClick="0" advTm="14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73249"/>
      </p:ext>
    </p:extLst>
  </p:cSld>
  <p:clrMapOvr>
    <a:masterClrMapping/>
  </p:clrMapOvr>
  <p:transition advClick="0" advTm="14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17445"/>
      </p:ext>
    </p:extLst>
  </p:cSld>
  <p:clrMapOvr>
    <a:masterClrMapping/>
  </p:clrMapOvr>
  <p:transition advClick="0" advTm="14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26496"/>
      </p:ext>
    </p:extLst>
  </p:cSld>
  <p:clrMapOvr>
    <a:masterClrMapping/>
  </p:clrMapOvr>
  <p:transition advClick="0" advTm="14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444025"/>
      </p:ext>
    </p:extLst>
  </p:cSld>
  <p:clrMapOvr>
    <a:masterClrMapping/>
  </p:clrMapOvr>
  <p:transition advClick="0" advTm="14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687505"/>
      </p:ext>
    </p:extLst>
  </p:cSld>
  <p:clrMapOvr>
    <a:masterClrMapping/>
  </p:clrMapOvr>
  <p:transition advClick="0" advTm="14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888084"/>
      </p:ext>
    </p:extLst>
  </p:cSld>
  <p:clrMapOvr>
    <a:masterClrMapping/>
  </p:clrMapOvr>
  <p:transition advClick="0" advTm="14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702886"/>
      </p:ext>
    </p:extLst>
  </p:cSld>
  <p:clrMapOvr>
    <a:masterClrMapping/>
  </p:clrMapOvr>
  <p:transition advClick="0" advTm="14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250401"/>
      </p:ext>
    </p:extLst>
  </p:cSld>
  <p:clrMapOvr>
    <a:masterClrMapping/>
  </p:clrMapOvr>
  <p:transition advClick="0" advTm="14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29451"/>
      </p:ext>
    </p:extLst>
  </p:cSld>
  <p:clrMapOvr>
    <a:masterClrMapping/>
  </p:clrMapOvr>
  <p:transition advClick="0" advTm="14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8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202603"/>
      </p:ext>
    </p:extLst>
  </p:cSld>
  <p:clrMapOvr>
    <a:masterClrMapping/>
  </p:clrMapOvr>
  <p:transition advClick="0" advTm="14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853394"/>
      </p:ext>
    </p:extLst>
  </p:cSld>
  <p:clrMapOvr>
    <a:masterClrMapping/>
  </p:clrMapOvr>
  <p:transition advClick="0" advTm="14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785164"/>
      </p:ext>
    </p:extLst>
  </p:cSld>
  <p:clrMapOvr>
    <a:masterClrMapping/>
  </p:clrMapOvr>
  <p:transition advClick="0" advTm="14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589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11649"/>
      </p:ext>
    </p:extLst>
  </p:cSld>
  <p:clrMapOvr>
    <a:masterClrMapping/>
  </p:clrMapOvr>
  <p:transition advClick="0" advTm="14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589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589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515612"/>
      </p:ext>
    </p:extLst>
  </p:cSld>
  <p:clrMapOvr>
    <a:masterClrMapping/>
  </p:clrMapOvr>
  <p:transition advClick="0" advTm="14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150879"/>
      </p:ext>
    </p:extLst>
  </p:cSld>
  <p:clrMapOvr>
    <a:masterClrMapping/>
  </p:clrMapOvr>
  <p:transition advClick="0" advTm="14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5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061830"/>
      </p:ext>
    </p:extLst>
  </p:cSld>
  <p:clrMapOvr>
    <a:masterClrMapping/>
  </p:clrMapOvr>
  <p:transition advClick="0" advTm="14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263009"/>
      </p:ext>
    </p:extLst>
  </p:cSld>
  <p:clrMapOvr>
    <a:masterClrMapping/>
  </p:clrMapOvr>
  <p:transition advClick="0" advTm="14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986653"/>
      </p:ext>
    </p:extLst>
  </p:cSld>
  <p:clrMapOvr>
    <a:masterClrMapping/>
  </p:clrMapOvr>
  <p:transition advClick="0" advTm="14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966981"/>
      </p:ext>
    </p:extLst>
  </p:cSld>
  <p:clrMapOvr>
    <a:masterClrMapping/>
  </p:clrMapOvr>
  <p:transition advClick="0" advTm="14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690853"/>
      </p:ext>
    </p:extLst>
  </p:cSld>
  <p:clrMapOvr>
    <a:masterClrMapping/>
  </p:clrMapOvr>
  <p:transition advClick="0" advTm="14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10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564954"/>
      </p:ext>
    </p:extLst>
  </p:cSld>
  <p:clrMapOvr>
    <a:masterClrMapping/>
  </p:clrMapOvr>
  <p:transition advClick="0" advTm="14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70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893275"/>
      </p:ext>
    </p:extLst>
  </p:cSld>
  <p:clrMapOvr>
    <a:masterClrMapping/>
  </p:clrMapOvr>
  <p:transition advClick="0" advTm="14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643494"/>
      </p:ext>
    </p:extLst>
  </p:cSld>
  <p:clrMapOvr>
    <a:masterClrMapping/>
  </p:clrMapOvr>
  <p:transition advClick="0" advTm="14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95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95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688656"/>
      </p:ext>
    </p:extLst>
  </p:cSld>
  <p:clrMapOvr>
    <a:masterClrMapping/>
  </p:clrMapOvr>
  <p:transition advClick="0" advTm="14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062908"/>
      </p:ext>
    </p:extLst>
  </p:cSld>
  <p:clrMapOvr>
    <a:masterClrMapping/>
  </p:clrMapOvr>
  <p:transition advClick="0" advTm="14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45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455115"/>
      </p:ext>
    </p:extLst>
  </p:cSld>
  <p:clrMapOvr>
    <a:masterClrMapping/>
  </p:clrMapOvr>
  <p:transition advClick="0" advTm="14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45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45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01312"/>
      </p:ext>
    </p:extLst>
  </p:cSld>
  <p:clrMapOvr>
    <a:masterClrMapping/>
  </p:clrMapOvr>
  <p:transition advClick="0" advTm="14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8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815934"/>
      </p:ext>
    </p:extLst>
  </p:cSld>
  <p:clrMapOvr>
    <a:masterClrMapping/>
  </p:clrMapOvr>
  <p:transition advClick="0" advTm="14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865399"/>
      </p:ext>
    </p:extLst>
  </p:cSld>
  <p:clrMapOvr>
    <a:masterClrMapping/>
  </p:clrMapOvr>
  <p:transition advClick="0" advTm="14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5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766260"/>
      </p:ext>
    </p:extLst>
  </p:cSld>
  <p:clrMapOvr>
    <a:masterClrMapping/>
  </p:clrMapOvr>
  <p:transition advClick="0" advTm="14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90732"/>
      </p:ext>
    </p:extLst>
  </p:cSld>
  <p:clrMapOvr>
    <a:masterClrMapping/>
  </p:clrMapOvr>
  <p:transition advClick="0" advTm="14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883" y="170979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5883" y="458952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781580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295526"/>
      </p:ext>
    </p:extLst>
  </p:cSld>
  <p:clrMapOvr>
    <a:masterClrMapping/>
  </p:clrMapOvr>
  <p:transition advClick="0" advTm="14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412149"/>
      </p:ext>
    </p:extLst>
  </p:cSld>
  <p:clrMapOvr>
    <a:masterClrMapping/>
  </p:clrMapOvr>
  <p:transition advClick="0" advTm="14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63215"/>
      </p:ext>
    </p:extLst>
  </p:cSld>
  <p:clrMapOvr>
    <a:masterClrMapping/>
  </p:clrMapOvr>
  <p:transition advClick="0" advTm="14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10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560266"/>
      </p:ext>
    </p:extLst>
  </p:cSld>
  <p:clrMapOvr>
    <a:masterClrMapping/>
  </p:clrMapOvr>
  <p:transition advClick="0" advTm="14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227962"/>
      </p:ext>
    </p:extLst>
  </p:cSld>
  <p:clrMapOvr>
    <a:masterClrMapping/>
  </p:clrMapOvr>
  <p:transition advClick="0" advTm="14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0681816"/>
      </p:ext>
    </p:extLst>
  </p:cSld>
  <p:clrMapOvr>
    <a:masterClrMapping/>
  </p:clrMapOvr>
  <p:transition advClick="0" advTm="14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93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93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48785"/>
      </p:ext>
    </p:extLst>
  </p:cSld>
  <p:clrMapOvr>
    <a:masterClrMapping/>
  </p:clrMapOvr>
  <p:transition advClick="0" advTm="14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719984"/>
      </p:ext>
    </p:extLst>
  </p:cSld>
  <p:clrMapOvr>
    <a:masterClrMapping/>
  </p:clrMapOvr>
  <p:transition advClick="0" advTm="14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43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09375"/>
      </p:ext>
    </p:extLst>
  </p:cSld>
  <p:clrMapOvr>
    <a:masterClrMapping/>
  </p:clrMapOvr>
  <p:transition advClick="0" advTm="14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43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43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022031"/>
      </p:ext>
    </p:extLst>
  </p:cSld>
  <p:clrMapOvr>
    <a:masterClrMapping/>
  </p:clrMapOvr>
  <p:transition advClick="0" advTm="14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9830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7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254503"/>
      </p:ext>
    </p:extLst>
  </p:cSld>
  <p:clrMapOvr>
    <a:masterClrMapping/>
  </p:clrMapOvr>
  <p:transition advClick="0" advTm="14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069787"/>
      </p:ext>
    </p:extLst>
  </p:cSld>
  <p:clrMapOvr>
    <a:masterClrMapping/>
  </p:clrMapOvr>
  <p:transition advClick="0" advTm="14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5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58092"/>
      </p:ext>
    </p:extLst>
  </p:cSld>
  <p:clrMapOvr>
    <a:masterClrMapping/>
  </p:clrMapOvr>
  <p:transition advClick="0" advTm="14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80849"/>
      </p:ext>
    </p:extLst>
  </p:cSld>
  <p:clrMapOvr>
    <a:masterClrMapping/>
  </p:clrMapOvr>
  <p:transition advClick="0" advTm="14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319212"/>
      </p:ext>
    </p:extLst>
  </p:cSld>
  <p:clrMapOvr>
    <a:masterClrMapping/>
  </p:clrMapOvr>
  <p:transition advClick="0" advTm="14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101039"/>
      </p:ext>
    </p:extLst>
  </p:cSld>
  <p:clrMapOvr>
    <a:masterClrMapping/>
  </p:clrMapOvr>
  <p:transition advClick="0" advTm="14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679567"/>
      </p:ext>
    </p:extLst>
  </p:cSld>
  <p:clrMapOvr>
    <a:masterClrMapping/>
  </p:clrMapOvr>
  <p:transition advClick="0" advTm="14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10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093306"/>
      </p:ext>
    </p:extLst>
  </p:cSld>
  <p:clrMapOvr>
    <a:masterClrMapping/>
  </p:clrMapOvr>
  <p:transition advClick="0" advTm="14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563685"/>
      </p:ext>
    </p:extLst>
  </p:cSld>
  <p:clrMapOvr>
    <a:masterClrMapping/>
  </p:clrMapOvr>
  <p:transition advClick="0" advTm="14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42567"/>
      </p:ext>
    </p:extLst>
  </p:cSld>
  <p:clrMapOvr>
    <a:masterClrMapping/>
  </p:clrMapOvr>
  <p:transition advClick="0" advTm="14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31" y="365129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02905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8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8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296192"/>
      </p:ext>
    </p:extLst>
  </p:cSld>
  <p:clrMapOvr>
    <a:masterClrMapping/>
  </p:clrMapOvr>
  <p:transition advClick="0" advTm="14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172263"/>
      </p:ext>
    </p:extLst>
  </p:cSld>
  <p:clrMapOvr>
    <a:masterClrMapping/>
  </p:clrMapOvr>
  <p:transition advClick="0" advTm="14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39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69364"/>
      </p:ext>
    </p:extLst>
  </p:cSld>
  <p:clrMapOvr>
    <a:masterClrMapping/>
  </p:clrMapOvr>
  <p:transition advClick="0" advTm="14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39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39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026574"/>
      </p:ext>
    </p:extLst>
  </p:cSld>
  <p:clrMapOvr>
    <a:masterClrMapping/>
  </p:clrMapOvr>
  <p:transition advClick="0" advTm="14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7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068212"/>
      </p:ext>
    </p:extLst>
  </p:cSld>
  <p:clrMapOvr>
    <a:masterClrMapping/>
  </p:clrMapOvr>
  <p:transition advClick="0" advTm="14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670630"/>
      </p:ext>
    </p:extLst>
  </p:cSld>
  <p:clrMapOvr>
    <a:masterClrMapping/>
  </p:clrMapOvr>
  <p:transition advClick="0" advTm="14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4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018215"/>
      </p:ext>
    </p:extLst>
  </p:cSld>
  <p:clrMapOvr>
    <a:masterClrMapping/>
  </p:clrMapOvr>
  <p:transition advClick="0" advTm="14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995238"/>
      </p:ext>
    </p:extLst>
  </p:cSld>
  <p:clrMapOvr>
    <a:masterClrMapping/>
  </p:clrMapOvr>
  <p:transition advClick="0" advTm="14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462319"/>
      </p:ext>
    </p:extLst>
  </p:cSld>
  <p:clrMapOvr>
    <a:masterClrMapping/>
  </p:clrMapOvr>
  <p:transition advClick="0" advTm="14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572688"/>
      </p:ext>
    </p:extLst>
  </p:cSld>
  <p:clrMapOvr>
    <a:masterClrMapping/>
  </p:clrMapOvr>
  <p:transition advClick="0" advTm="14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4529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689559"/>
      </p:ext>
    </p:extLst>
  </p:cSld>
  <p:clrMapOvr>
    <a:masterClrMapping/>
  </p:clrMapOvr>
  <p:transition advClick="0" advTm="14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95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656275"/>
      </p:ext>
    </p:extLst>
  </p:cSld>
  <p:clrMapOvr>
    <a:masterClrMapping/>
  </p:clrMapOvr>
  <p:transition advClick="0" advTm="14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13178"/>
      </p:ext>
    </p:extLst>
  </p:cSld>
  <p:clrMapOvr>
    <a:masterClrMapping/>
  </p:clrMapOvr>
  <p:transition advClick="0" advTm="14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311381"/>
      </p:ext>
    </p:extLst>
  </p:cSld>
  <p:clrMapOvr>
    <a:masterClrMapping/>
  </p:clrMapOvr>
  <p:transition advClick="0" advTm="14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83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83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560128"/>
      </p:ext>
    </p:extLst>
  </p:cSld>
  <p:clrMapOvr>
    <a:masterClrMapping/>
  </p:clrMapOvr>
  <p:transition advClick="0" advTm="14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118001"/>
      </p:ext>
    </p:extLst>
  </p:cSld>
  <p:clrMapOvr>
    <a:masterClrMapping/>
  </p:clrMapOvr>
  <p:transition advClick="0" advTm="14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33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8032061"/>
      </p:ext>
    </p:extLst>
  </p:cSld>
  <p:clrMapOvr>
    <a:masterClrMapping/>
  </p:clrMapOvr>
  <p:transition advClick="0" advTm="14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33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33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880733"/>
      </p:ext>
    </p:extLst>
  </p:cSld>
  <p:clrMapOvr>
    <a:masterClrMapping/>
  </p:clrMapOvr>
  <p:transition advClick="0" advTm="14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6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49485"/>
      </p:ext>
    </p:extLst>
  </p:cSld>
  <p:clrMapOvr>
    <a:masterClrMapping/>
  </p:clrMapOvr>
  <p:transition advClick="0" advTm="14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49020"/>
      </p:ext>
    </p:extLst>
  </p:cSld>
  <p:clrMapOvr>
    <a:masterClrMapping/>
  </p:clrMapOvr>
  <p:transition advClick="0" advTm="14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99515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3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2372009"/>
      </p:ext>
    </p:extLst>
  </p:cSld>
  <p:clrMapOvr>
    <a:masterClrMapping/>
  </p:clrMapOvr>
  <p:transition advClick="0" advTm="14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158363"/>
      </p:ext>
    </p:extLst>
  </p:cSld>
  <p:clrMapOvr>
    <a:masterClrMapping/>
  </p:clrMapOvr>
  <p:transition advClick="0" advTm="14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363881"/>
      </p:ext>
    </p:extLst>
  </p:cSld>
  <p:clrMapOvr>
    <a:masterClrMapping/>
  </p:clrMapOvr>
  <p:transition advClick="0" advTm="14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435661"/>
      </p:ext>
    </p:extLst>
  </p:cSld>
  <p:clrMapOvr>
    <a:masterClrMapping/>
  </p:clrMapOvr>
  <p:transition advClick="0" advTm="14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921705"/>
      </p:ext>
    </p:extLst>
  </p:cSld>
  <p:clrMapOvr>
    <a:masterClrMapping/>
  </p:clrMapOvr>
  <p:transition advClick="0" advTm="14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8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050112"/>
      </p:ext>
    </p:extLst>
  </p:cSld>
  <p:clrMapOvr>
    <a:masterClrMapping/>
  </p:clrMapOvr>
  <p:transition advClick="0" advTm="14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93120"/>
      </p:ext>
    </p:extLst>
  </p:cSld>
  <p:clrMapOvr>
    <a:masterClrMapping/>
  </p:clrMapOvr>
  <p:transition advClick="0" advTm="14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603434"/>
      </p:ext>
    </p:extLst>
  </p:cSld>
  <p:clrMapOvr>
    <a:masterClrMapping/>
  </p:clrMapOvr>
  <p:transition advClick="0" advTm="14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75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75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12922"/>
      </p:ext>
    </p:extLst>
  </p:cSld>
  <p:clrMapOvr>
    <a:masterClrMapping/>
  </p:clrMapOvr>
  <p:transition advClick="0" advTm="14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764129"/>
      </p:ext>
    </p:extLst>
  </p:cSld>
  <p:clrMapOvr>
    <a:masterClrMapping/>
  </p:clrMapOvr>
  <p:transition advClick="0" advTm="14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32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1340" y="987482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32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1304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25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55312"/>
      </p:ext>
    </p:extLst>
  </p:cSld>
  <p:clrMapOvr>
    <a:masterClrMapping/>
  </p:clrMapOvr>
  <p:transition advClick="0" advTm="14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25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25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008569"/>
      </p:ext>
    </p:extLst>
  </p:cSld>
  <p:clrMapOvr>
    <a:masterClrMapping/>
  </p:clrMapOvr>
  <p:transition advClick="0" advTm="14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52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110333"/>
      </p:ext>
    </p:extLst>
  </p:cSld>
  <p:clrMapOvr>
    <a:masterClrMapping/>
  </p:clrMapOvr>
  <p:transition advClick="0" advTm="14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576995"/>
      </p:ext>
    </p:extLst>
  </p:cSld>
  <p:clrMapOvr>
    <a:masterClrMapping/>
  </p:clrMapOvr>
  <p:transition advClick="0" advTm="14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27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546852"/>
      </p:ext>
    </p:extLst>
  </p:cSld>
  <p:clrMapOvr>
    <a:masterClrMapping/>
  </p:clrMapOvr>
  <p:transition advClick="0" advTm="14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507699"/>
      </p:ext>
    </p:extLst>
  </p:cSld>
  <p:clrMapOvr>
    <a:masterClrMapping/>
  </p:clrMapOvr>
  <p:transition advClick="0" advTm="14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5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5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F66CF-1584-4296-8A19-EBAF3AA583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859016"/>
      </p:ext>
    </p:extLst>
  </p:cSld>
  <p:clrMapOvr>
    <a:masterClrMapping/>
  </p:clrMapOvr>
  <p:transition advClick="0" advTm="14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AAD2D-0118-4416-AB20-732E6CB317E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067899"/>
      </p:ext>
    </p:extLst>
  </p:cSld>
  <p:clrMapOvr>
    <a:masterClrMapping/>
  </p:clrMapOvr>
  <p:transition advClick="0" advTm="14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0608E-FF18-4A86-9807-38586274BAED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797097"/>
      </p:ext>
    </p:extLst>
  </p:cSld>
  <p:clrMapOvr>
    <a:masterClrMapping/>
  </p:clrMapOvr>
  <p:transition advClick="0" advTm="14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2" y="273077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3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501D9-3E38-49E0-938F-6707CB0A499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001293"/>
      </p:ext>
    </p:extLst>
  </p:cSld>
  <p:clrMapOvr>
    <a:masterClrMapping/>
  </p:clrMapOvr>
  <p:transition advClick="0" advTm="14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32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1340" y="987482"/>
            <a:ext cx="501491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2332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0628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AF195-8BB3-45EB-9323-3956CFA906A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31678"/>
      </p:ext>
    </p:extLst>
  </p:cSld>
  <p:clrMapOvr>
    <a:masterClrMapping/>
  </p:clrMapOvr>
  <p:transition advClick="0" advTm="14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FC1F2-300D-4541-8CA0-870E8A14834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570016"/>
      </p:ext>
    </p:extLst>
  </p:cSld>
  <p:clrMapOvr>
    <a:masterClrMapping/>
  </p:clrMapOvr>
  <p:transition advClick="0" advTm="14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65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65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5C7BB-D3FD-4993-9CC7-2C154B69C9C2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44375"/>
      </p:ext>
    </p:extLst>
  </p:cSld>
  <p:clrMapOvr>
    <a:masterClrMapping/>
  </p:clrMapOvr>
  <p:transition advClick="0" advTm="14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03388-9890-4DAB-A4DD-67DDC87B142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986137"/>
      </p:ext>
    </p:extLst>
  </p:cSld>
  <p:clrMapOvr>
    <a:masterClrMapping/>
  </p:clrMapOvr>
  <p:transition advClick="0" advTm="14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5300" y="3938615"/>
            <a:ext cx="89154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04E28-E7CE-4459-B44D-99CB31689E6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385774"/>
      </p:ext>
    </p:extLst>
  </p:cSld>
  <p:clrMapOvr>
    <a:masterClrMapping/>
  </p:clrMapOvr>
  <p:transition advClick="0" advTm="14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95300" y="274638"/>
            <a:ext cx="8915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9530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035550" y="1600200"/>
            <a:ext cx="437515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5300" y="3938615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5550" y="3938615"/>
            <a:ext cx="437515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88D0C-CF2A-4653-8D5C-6D8AC2DA25D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92056"/>
      </p:ext>
    </p:extLst>
  </p:cSld>
  <p:clrMapOvr>
    <a:masterClrMapping/>
  </p:clrMapOvr>
  <p:transition advClick="0" advTm="14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40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01B28-F214-40A9-BB49-AD49F2CFD121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5607058"/>
      </p:ext>
    </p:extLst>
  </p:cSld>
  <p:clrMapOvr>
    <a:masterClrMapping/>
  </p:clrMapOvr>
  <p:transition advClick="0" advTm="14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A9FB-3D93-4D84-855E-7A3F975F74D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050347"/>
      </p:ext>
    </p:extLst>
  </p:cSld>
  <p:clrMapOvr>
    <a:masterClrMapping/>
  </p:clrMapOvr>
  <p:transition advClick="0" advTm="14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15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5F12A-C41B-43FF-B334-3388D32AE323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052035"/>
      </p:ext>
    </p:extLst>
  </p:cSld>
  <p:clrMapOvr>
    <a:masterClrMapping/>
  </p:clrMapOvr>
  <p:transition advClick="0" advTm="14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6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098D7-A83F-4991-BCC8-655D2CBEBF34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294708"/>
      </p:ext>
    </p:extLst>
  </p:cSld>
  <p:clrMapOvr>
    <a:masterClrMapping/>
  </p:clrMapOvr>
  <p:transition advClick="0" advTm="14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slideLayout" Target="../slideLayouts/slideLayout5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slideLayout" Target="../slideLayouts/slideLayout94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5" Type="http://schemas.openxmlformats.org/officeDocument/2006/relationships/theme" Target="../theme/theme7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slideLayout" Target="../slideLayouts/slideLayout9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5" Type="http://schemas.openxmlformats.org/officeDocument/2006/relationships/theme" Target="../theme/theme8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Relationship Id="rId14" Type="http://schemas.openxmlformats.org/officeDocument/2006/relationships/slideLayout" Target="../slideLayouts/slideLayout10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7.xml"/><Relationship Id="rId13" Type="http://schemas.openxmlformats.org/officeDocument/2006/relationships/slideLayout" Target="../slideLayouts/slideLayout122.xml"/><Relationship Id="rId3" Type="http://schemas.openxmlformats.org/officeDocument/2006/relationships/slideLayout" Target="../slideLayouts/slideLayout112.xml"/><Relationship Id="rId7" Type="http://schemas.openxmlformats.org/officeDocument/2006/relationships/slideLayout" Target="../slideLayouts/slideLayout116.xml"/><Relationship Id="rId12" Type="http://schemas.openxmlformats.org/officeDocument/2006/relationships/slideLayout" Target="../slideLayouts/slideLayout121.xml"/><Relationship Id="rId2" Type="http://schemas.openxmlformats.org/officeDocument/2006/relationships/slideLayout" Target="../slideLayouts/slideLayout11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10.xml"/><Relationship Id="rId6" Type="http://schemas.openxmlformats.org/officeDocument/2006/relationships/slideLayout" Target="../slideLayouts/slideLayout115.xml"/><Relationship Id="rId11" Type="http://schemas.openxmlformats.org/officeDocument/2006/relationships/slideLayout" Target="../slideLayouts/slideLayout120.xml"/><Relationship Id="rId5" Type="http://schemas.openxmlformats.org/officeDocument/2006/relationships/slideLayout" Target="../slideLayouts/slideLayout114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19.xml"/><Relationship Id="rId4" Type="http://schemas.openxmlformats.org/officeDocument/2006/relationships/slideLayout" Target="../slideLayouts/slideLayout113.xml"/><Relationship Id="rId9" Type="http://schemas.openxmlformats.org/officeDocument/2006/relationships/slideLayout" Target="../slideLayouts/slideLayout118.xml"/><Relationship Id="rId14" Type="http://schemas.openxmlformats.org/officeDocument/2006/relationships/slideLayout" Target="../slideLayouts/slideLayout1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1044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1044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81038" y="635640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3DF40-BB95-4FEF-8513-62396FEF74A5}" type="datetimeFigureOut">
              <a:rPr lang="ru-RU" smtClean="0"/>
              <a:t>11.11.2023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1369" y="6356407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996113" y="6356407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F331C0-B141-4749-8870-0E2E6B0CFEC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536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40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40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40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251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40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40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40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9491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40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40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40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24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9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9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9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106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8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8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8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972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7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77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77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18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6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65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65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029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111BEF-B761-488A-AD43-36D96FA300EC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230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  <p:sldLayoutId id="2147483778" r:id="rId13"/>
    <p:sldLayoutId id="2147483779" r:id="rId14"/>
  </p:sldLayoutIdLst>
  <p:transition advClick="0" advTm="14000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https://ds04.infourok.ru/uploads/ex/0a31/000401d0-8fc7cf36/1/img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"/>
            <a:ext cx="9906001" cy="684760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00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FD0FE2-02FF-4733-B83E-E82CAD140BCE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2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204804" name="Rectangle 4"/>
          <p:cNvSpPr>
            <a:spLocks noGrp="1"/>
          </p:cNvSpPr>
          <p:nvPr>
            <p:ph type="title"/>
          </p:nvPr>
        </p:nvSpPr>
        <p:spPr>
          <a:xfrm>
            <a:off x="428229" y="404872"/>
            <a:ext cx="8915400" cy="1381125"/>
          </a:xfrm>
        </p:spPr>
        <p:txBody>
          <a:bodyPr/>
          <a:lstStyle/>
          <a:p>
            <a:r>
              <a:rPr lang="ru-RU" sz="4500" smtClean="0">
                <a:latin typeface="Georgia" pitchFamily="18" charset="0"/>
              </a:rPr>
              <a:t>Владимир Иванович Даль</a:t>
            </a:r>
            <a:r>
              <a:rPr lang="ru-RU" sz="1600" smtClean="0">
                <a:latin typeface="Georgia" pitchFamily="18" charset="0"/>
              </a:rPr>
              <a:t/>
            </a:r>
            <a:br>
              <a:rPr lang="ru-RU" sz="1600" smtClean="0">
                <a:latin typeface="Georgia" pitchFamily="18" charset="0"/>
              </a:rPr>
            </a:br>
            <a:r>
              <a:rPr lang="ru-RU" sz="1600" smtClean="0">
                <a:latin typeface="Georgia" pitchFamily="18" charset="0"/>
              </a:rPr>
              <a:t>                                           ( 1801-1872 )</a:t>
            </a:r>
            <a:endParaRPr lang="ru-RU" sz="4500" smtClean="0">
              <a:latin typeface="Georgia" pitchFamily="18" charset="0"/>
            </a:endParaRPr>
          </a:p>
        </p:txBody>
      </p:sp>
      <p:sp>
        <p:nvSpPr>
          <p:cNvPr id="204806" name="Rectangle 6"/>
          <p:cNvSpPr>
            <a:spLocks noGrp="1"/>
          </p:cNvSpPr>
          <p:nvPr>
            <p:ph type="body" sz="half" idx="2"/>
          </p:nvPr>
        </p:nvSpPr>
        <p:spPr>
          <a:xfrm>
            <a:off x="5030391" y="1557338"/>
            <a:ext cx="437515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dirty="0" smtClean="0">
                <a:latin typeface="Georgia" pitchFamily="18" charset="0"/>
              </a:rPr>
              <a:t>Был моряком, врачом, государственным служащим, писателем.</a:t>
            </a:r>
          </a:p>
          <a:p>
            <a:pPr algn="ctr">
              <a:buFont typeface="Arial" charset="0"/>
              <a:buNone/>
            </a:pPr>
            <a:r>
              <a:rPr lang="ru-RU" sz="2400" dirty="0" smtClean="0">
                <a:latin typeface="Georgia" pitchFamily="18" charset="0"/>
              </a:rPr>
              <a:t>Участвовал в военных походах. </a:t>
            </a:r>
          </a:p>
          <a:p>
            <a:pPr algn="ctr">
              <a:buFont typeface="Arial" charset="0"/>
              <a:buNone/>
            </a:pPr>
            <a:r>
              <a:rPr lang="ru-RU" sz="2400" dirty="0" smtClean="0">
                <a:latin typeface="Georgia" pitchFamily="18" charset="0"/>
              </a:rPr>
              <a:t>Изучал природу и народные обычаи.</a:t>
            </a:r>
          </a:p>
          <a:p>
            <a:pPr algn="ctr">
              <a:buFont typeface="Arial" charset="0"/>
              <a:buNone/>
            </a:pPr>
            <a:r>
              <a:rPr lang="ru-RU" sz="2400" dirty="0" smtClean="0">
                <a:latin typeface="Georgia" pitchFamily="18" charset="0"/>
              </a:rPr>
              <a:t>Написал учебник по ботанике и создал в Оренбурге </a:t>
            </a:r>
            <a:r>
              <a:rPr lang="ru-RU" sz="2400" dirty="0" smtClean="0">
                <a:latin typeface="Georgia" pitchFamily="18" charset="0"/>
              </a:rPr>
              <a:t>краеведческий музей</a:t>
            </a:r>
            <a:r>
              <a:rPr lang="ru-RU" sz="2400" dirty="0" smtClean="0">
                <a:latin typeface="Georgia" pitchFamily="18" charset="0"/>
              </a:rPr>
              <a:t>.</a:t>
            </a:r>
          </a:p>
          <a:p>
            <a:pPr algn="ctr"/>
            <a:endParaRPr lang="ru-RU" sz="2400" dirty="0" smtClean="0">
              <a:latin typeface="Georgia" pitchFamily="18" charset="0"/>
            </a:endParaRPr>
          </a:p>
          <a:p>
            <a:endParaRPr lang="ru-RU" sz="2400" dirty="0" smtClean="0">
              <a:latin typeface="Georgia" pitchFamily="18" charset="0"/>
            </a:endParaRPr>
          </a:p>
        </p:txBody>
      </p:sp>
      <p:pic>
        <p:nvPicPr>
          <p:cNvPr id="204809" name="Picture 9" descr="image_4ce837b0a0078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139" y="1484313"/>
            <a:ext cx="4177373" cy="4525962"/>
          </a:xfrm>
        </p:spPr>
      </p:pic>
    </p:spTree>
    <p:extLst>
      <p:ext uri="{BB962C8B-B14F-4D97-AF65-F5344CB8AC3E}">
        <p14:creationId xmlns:p14="http://schemas.microsoft.com/office/powerpoint/2010/main" val="1547759309"/>
      </p:ext>
    </p:extLst>
  </p:cSld>
  <p:clrMapOvr>
    <a:masterClrMapping/>
  </p:clrMapOvr>
  <p:transition advClick="0" advTm="1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76F5CE-DCE6-444F-BB82-7F3B68D85C1F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3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6154" name="Rectangle 10"/>
          <p:cNvSpPr>
            <a:spLocks noGrp="1"/>
          </p:cNvSpPr>
          <p:nvPr>
            <p:ph type="title"/>
          </p:nvPr>
        </p:nvSpPr>
        <p:spPr>
          <a:xfrm>
            <a:off x="0" y="549275"/>
            <a:ext cx="9906000" cy="1143000"/>
          </a:xfrm>
        </p:spPr>
        <p:txBody>
          <a:bodyPr/>
          <a:lstStyle/>
          <a:p>
            <a:r>
              <a:rPr lang="ru-RU" sz="2800" smtClean="0">
                <a:latin typeface="Georgia" pitchFamily="18" charset="0"/>
              </a:rPr>
              <a:t>Главным делом жизни Даля стало создание </a:t>
            </a:r>
            <a:r>
              <a:rPr lang="ru-RU" sz="2800" i="1" smtClean="0">
                <a:solidFill>
                  <a:srgbClr val="6600FF"/>
                </a:solidFill>
                <a:latin typeface="Georgia" pitchFamily="18" charset="0"/>
              </a:rPr>
              <a:t> </a:t>
            </a:r>
            <a:r>
              <a:rPr lang="en-US" sz="2800" i="1" smtClean="0">
                <a:solidFill>
                  <a:srgbClr val="6600FF"/>
                </a:solidFill>
                <a:latin typeface="Georgia" pitchFamily="18" charset="0"/>
              </a:rPr>
              <a:t/>
            </a:r>
            <a:br>
              <a:rPr lang="en-US" sz="2800" i="1" smtClean="0">
                <a:solidFill>
                  <a:srgbClr val="6600FF"/>
                </a:solidFill>
                <a:latin typeface="Georgia" pitchFamily="18" charset="0"/>
              </a:rPr>
            </a:br>
            <a:r>
              <a:rPr lang="ru-RU" sz="2800" i="1" smtClean="0">
                <a:latin typeface="Georgia" pitchFamily="18" charset="0"/>
              </a:rPr>
              <a:t>«Толкового словаря живого великорусского языка»</a:t>
            </a:r>
          </a:p>
        </p:txBody>
      </p:sp>
      <p:sp>
        <p:nvSpPr>
          <p:cNvPr id="6156" name="Rectangle 12"/>
          <p:cNvSpPr>
            <a:spLocks noGrp="1"/>
          </p:cNvSpPr>
          <p:nvPr>
            <p:ph type="body" sz="half" idx="2"/>
          </p:nvPr>
        </p:nvSpPr>
        <p:spPr>
          <a:xfrm>
            <a:off x="4485221" y="1844675"/>
            <a:ext cx="5076825" cy="42481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smtClean="0"/>
              <a:t> </a:t>
            </a:r>
            <a:r>
              <a:rPr lang="ru-RU" sz="2400" smtClean="0">
                <a:latin typeface="Georgia" pitchFamily="18" charset="0"/>
              </a:rPr>
              <a:t>53 года своей жизни посвятил  Даль его  созданию.  Словарь включает более  200 тысяч слов, 80 тысяч из которых ранее в словари не включались.</a:t>
            </a:r>
          </a:p>
          <a:p>
            <a:pPr algn="ctr">
              <a:buFont typeface="Arial" charset="0"/>
              <a:buNone/>
            </a:pPr>
            <a:endParaRPr lang="ru-RU" sz="1000" smtClean="0">
              <a:latin typeface="Georgia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Если просто записать все слова, собранные Далем в столбик, то понадобится 450 школьных тетрадей.</a:t>
            </a:r>
          </a:p>
        </p:txBody>
      </p:sp>
      <p:pic>
        <p:nvPicPr>
          <p:cNvPr id="6159" name="Picture 15" descr="300px-Dal_Dictionary_title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5122" y="1628775"/>
            <a:ext cx="3272763" cy="4321175"/>
          </a:xfrm>
        </p:spPr>
      </p:pic>
    </p:spTree>
    <p:extLst>
      <p:ext uri="{BB962C8B-B14F-4D97-AF65-F5344CB8AC3E}">
        <p14:creationId xmlns:p14="http://schemas.microsoft.com/office/powerpoint/2010/main" val="2245369124"/>
      </p:ext>
    </p:extLst>
  </p:cSld>
  <p:clrMapOvr>
    <a:masterClrMapping/>
  </p:clrMapOvr>
  <p:transition advClick="0" advTm="30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EDCC69-1374-42A6-BF77-91BEFF5EC26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4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114692" name="Rectangle 4"/>
          <p:cNvSpPr>
            <a:spLocks noGrp="1"/>
          </p:cNvSpPr>
          <p:nvPr>
            <p:ph type="title"/>
          </p:nvPr>
        </p:nvSpPr>
        <p:spPr>
          <a:xfrm>
            <a:off x="741231" y="549328"/>
            <a:ext cx="8915400" cy="1008063"/>
          </a:xfrm>
        </p:spPr>
        <p:txBody>
          <a:bodyPr/>
          <a:lstStyle/>
          <a:p>
            <a:r>
              <a:rPr lang="ru-RU" sz="2000" smtClean="0">
                <a:latin typeface="Georgia" pitchFamily="18" charset="0"/>
              </a:rPr>
              <a:t>В марте 1819 года отправляется к месту службы в город Николаев.</a:t>
            </a:r>
          </a:p>
        </p:txBody>
      </p:sp>
      <p:sp>
        <p:nvSpPr>
          <p:cNvPr id="114691" name="Rectangle 3"/>
          <p:cNvSpPr>
            <a:spLocks noGrp="1"/>
          </p:cNvSpPr>
          <p:nvPr>
            <p:ph type="body" sz="half" idx="2"/>
          </p:nvPr>
        </p:nvSpPr>
        <p:spPr>
          <a:xfrm>
            <a:off x="4875610" y="1557338"/>
            <a:ext cx="4373430" cy="4525962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400" smtClean="0">
                <a:latin typeface="Georgia" pitchFamily="18" charset="0"/>
              </a:rPr>
              <a:t>« </a:t>
            </a:r>
            <a:r>
              <a:rPr lang="ru-RU" sz="2400" b="1" i="1" smtClean="0">
                <a:latin typeface="Georgia" pitchFamily="18" charset="0"/>
              </a:rPr>
              <a:t>Замолаживать </a:t>
            </a:r>
            <a:r>
              <a:rPr lang="ru-RU" sz="2400" smtClean="0">
                <a:latin typeface="Georgia" pitchFamily="18" charset="0"/>
              </a:rPr>
              <a:t>– </a:t>
            </a:r>
            <a:r>
              <a:rPr lang="ru-RU" sz="2400" i="1" smtClean="0">
                <a:latin typeface="Georgia" pitchFamily="18" charset="0"/>
              </a:rPr>
              <a:t>иначе пасмурнеть – в Новгородской губернии, значит заволакиваться тучами, говоря о небе</a:t>
            </a:r>
            <a:r>
              <a:rPr lang="ru-RU" sz="2400" i="1" smtClean="0">
                <a:latin typeface="Arial" charset="0"/>
              </a:rPr>
              <a:t>,</a:t>
            </a:r>
            <a:r>
              <a:rPr lang="ru-RU" sz="2400" i="1" smtClean="0">
                <a:latin typeface="Georgia" pitchFamily="18" charset="0"/>
              </a:rPr>
              <a:t> клониться к ненастью».</a:t>
            </a:r>
            <a:r>
              <a:rPr lang="ru-RU" sz="2400" smtClean="0">
                <a:latin typeface="Georgia" pitchFamily="18" charset="0"/>
              </a:rPr>
              <a:t>  Так  Даль   записывает первое слово  для своего   будущего словаря, услышанное от ямщика.</a:t>
            </a:r>
          </a:p>
        </p:txBody>
      </p:sp>
      <p:pic>
        <p:nvPicPr>
          <p:cNvPr id="114694" name="Picture 6" descr="0074-0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8626" y="1484313"/>
            <a:ext cx="3198813" cy="4525962"/>
          </a:xfrm>
        </p:spPr>
      </p:pic>
      <p:sp>
        <p:nvSpPr>
          <p:cNvPr id="4102" name="Text Box 7"/>
          <p:cNvSpPr txBox="1">
            <a:spLocks noChangeArrowheads="1"/>
          </p:cNvSpPr>
          <p:nvPr/>
        </p:nvSpPr>
        <p:spPr bwMode="auto">
          <a:xfrm>
            <a:off x="1910718" y="6308778"/>
            <a:ext cx="1260607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solidFill>
                  <a:srgbClr val="800000"/>
                </a:solidFill>
              </a:rPr>
              <a:t>В.И.Даль</a:t>
            </a:r>
          </a:p>
        </p:txBody>
      </p:sp>
    </p:spTree>
    <p:extLst>
      <p:ext uri="{BB962C8B-B14F-4D97-AF65-F5344CB8AC3E}">
        <p14:creationId xmlns:p14="http://schemas.microsoft.com/office/powerpoint/2010/main" val="4282602407"/>
      </p:ext>
    </p:extLst>
  </p:cSld>
  <p:clrMapOvr>
    <a:masterClrMapping/>
  </p:clrMapOvr>
  <p:transition advClick="0" advTm="2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9" name="Rectangle 7"/>
          <p:cNvSpPr>
            <a:spLocks noGrp="1"/>
          </p:cNvSpPr>
          <p:nvPr>
            <p:ph type="title"/>
          </p:nvPr>
        </p:nvSpPr>
        <p:spPr>
          <a:xfrm>
            <a:off x="495300" y="274685"/>
            <a:ext cx="8915400" cy="1582737"/>
          </a:xfrm>
        </p:spPr>
        <p:txBody>
          <a:bodyPr/>
          <a:lstStyle/>
          <a:p>
            <a:r>
              <a:rPr lang="ru-RU" sz="2400" b="1" smtClean="0">
                <a:latin typeface="Georgia" pitchFamily="18" charset="0"/>
              </a:rPr>
              <a:t>В 1863 году </a:t>
            </a:r>
            <a:r>
              <a:rPr lang="ru-RU" sz="2400" smtClean="0">
                <a:latin typeface="Georgia" pitchFamily="18" charset="0"/>
              </a:rPr>
              <a:t>вышел «Толковый словарь живого великорусского языка»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12EE75A-141F-4EDC-BD3F-220474D84878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5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156681" name="Rectangle 9"/>
          <p:cNvSpPr>
            <a:spLocks noGrp="1"/>
          </p:cNvSpPr>
          <p:nvPr>
            <p:ph type="body" sz="half" idx="4294967295"/>
          </p:nvPr>
        </p:nvSpPr>
        <p:spPr>
          <a:xfrm>
            <a:off x="1160867" y="1600247"/>
            <a:ext cx="8203406" cy="3268663"/>
          </a:xfrm>
        </p:spPr>
        <p:txBody>
          <a:bodyPr/>
          <a:lstStyle/>
          <a:p>
            <a:pPr>
              <a:buFont typeface="Arial" charset="0"/>
              <a:buNone/>
            </a:pPr>
            <a:endParaRPr lang="ru-RU" sz="2800" smtClean="0"/>
          </a:p>
          <a:p>
            <a:pPr algn="ctr">
              <a:buFont typeface="Arial" charset="0"/>
              <a:buNone/>
            </a:pPr>
            <a:r>
              <a:rPr lang="ru-RU" sz="2800" smtClean="0">
                <a:latin typeface="Arial" charset="0"/>
              </a:rPr>
              <a:t>За первые выпуски словаря В.И. Даль получил Константиновскую медаль. А в 1868 году он был избран почётным членом Академии наук и удостоен Ломоносовской премии.</a:t>
            </a:r>
            <a:r>
              <a:rPr lang="ru-RU" sz="2800" smtClean="0">
                <a:latin typeface="Georgia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8636161"/>
      </p:ext>
    </p:extLst>
  </p:cSld>
  <p:clrMapOvr>
    <a:masterClrMapping/>
  </p:clrMapOvr>
  <p:transition advClick="0" advTm="18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4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6083300"/>
          </a:xfrm>
        </p:spPr>
        <p:txBody>
          <a:bodyPr/>
          <a:lstStyle/>
          <a:p>
            <a:r>
              <a:rPr lang="ru-RU" sz="3200" dirty="0" smtClean="0"/>
              <a:t>Содержит около 200 тысяч слов, 30 тысяч пословиц, поговорок, загадок и 45 тысяч присловий, служащих для пояснения смысла приводимых слов. В основе словаря лежит живой народный язык с его областными видоизменениями. Словарь включает лексику письменной и устной речи 19 века, терминологию и фразеологию различных профессий и ремёсел.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CE99D-87E1-4831-B40E-F2A747706E8D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6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660224"/>
      </p:ext>
    </p:extLst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AB4A17-2BAA-4C97-9ABA-04C19B39E095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7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155650" name="Rectangle 2"/>
          <p:cNvSpPr>
            <a:spLocks noGrp="1"/>
          </p:cNvSpPr>
          <p:nvPr>
            <p:ph type="title"/>
          </p:nvPr>
        </p:nvSpPr>
        <p:spPr>
          <a:xfrm>
            <a:off x="495300" y="1143000"/>
            <a:ext cx="8915400" cy="285750"/>
          </a:xfrm>
        </p:spPr>
        <p:txBody>
          <a:bodyPr/>
          <a:lstStyle/>
          <a:p>
            <a:endParaRPr lang="ru-RU" smtClean="0">
              <a:latin typeface="Georgia" pitchFamily="18" charset="0"/>
            </a:endParaRPr>
          </a:p>
        </p:txBody>
      </p:sp>
      <p:sp>
        <p:nvSpPr>
          <p:cNvPr id="155651" name="Rectangle 3"/>
          <p:cNvSpPr>
            <a:spLocks noGrp="1"/>
          </p:cNvSpPr>
          <p:nvPr>
            <p:ph type="body" idx="1"/>
          </p:nvPr>
        </p:nvSpPr>
        <p:spPr>
          <a:xfrm>
            <a:off x="507339" y="1428750"/>
            <a:ext cx="8915400" cy="4879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dirty="0" smtClean="0">
                <a:latin typeface="Georgia" pitchFamily="18" charset="0"/>
              </a:rPr>
              <a:t>Слова Даль  расположил </a:t>
            </a:r>
            <a:r>
              <a:rPr lang="ru-RU" sz="2000" i="1" dirty="0" smtClean="0">
                <a:latin typeface="Georgia" pitchFamily="18" charset="0"/>
              </a:rPr>
              <a:t>по алфавиту</a:t>
            </a:r>
            <a:r>
              <a:rPr lang="ru-RU" sz="2000" dirty="0" smtClean="0">
                <a:latin typeface="Georgia" pitchFamily="18" charset="0"/>
              </a:rPr>
              <a:t>, но слова расставил не по отдельности, а </a:t>
            </a:r>
            <a:r>
              <a:rPr lang="ru-RU" sz="2000" i="1" dirty="0" smtClean="0">
                <a:latin typeface="Georgia" pitchFamily="18" charset="0"/>
              </a:rPr>
              <a:t>гнездами </a:t>
            </a:r>
            <a:r>
              <a:rPr lang="ru-RU" sz="2000" dirty="0" smtClean="0">
                <a:latin typeface="Georgia" pitchFamily="18" charset="0"/>
              </a:rPr>
              <a:t>. В  каждом гнезде </a:t>
            </a:r>
            <a:r>
              <a:rPr lang="ru-RU" sz="2000" i="1" dirty="0" smtClean="0">
                <a:latin typeface="Georgia" pitchFamily="18" charset="0"/>
              </a:rPr>
              <a:t>слова,  образованные от одного корня</a:t>
            </a:r>
            <a:r>
              <a:rPr lang="ru-RU" sz="2000" dirty="0" smtClean="0">
                <a:latin typeface="Georgia" pitchFamily="18" charset="0"/>
              </a:rPr>
              <a:t>. За исключением слов, которые образовались при помощи приставок. Эти слова помещены под теми буквами</a:t>
            </a:r>
            <a:r>
              <a:rPr lang="ru-RU" sz="2000" dirty="0" smtClean="0">
                <a:latin typeface="Arial" charset="0"/>
              </a:rPr>
              <a:t>,</a:t>
            </a:r>
            <a:r>
              <a:rPr lang="ru-RU" sz="2000" dirty="0" smtClean="0">
                <a:latin typeface="Georgia" pitchFamily="18" charset="0"/>
              </a:rPr>
              <a:t> с которых начинаются. </a:t>
            </a:r>
          </a:p>
          <a:p>
            <a:pPr algn="ctr">
              <a:lnSpc>
                <a:spcPct val="90000"/>
              </a:lnSpc>
              <a:buFont typeface="Arial" charset="0"/>
              <a:buNone/>
            </a:pPr>
            <a:endParaRPr lang="ru-RU" sz="1000" dirty="0" smtClean="0">
              <a:latin typeface="Georgia" pitchFamily="18" charset="0"/>
            </a:endParaRPr>
          </a:p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ru-RU" sz="1800" dirty="0" smtClean="0">
                <a:latin typeface="Georgia" pitchFamily="18" charset="0"/>
              </a:rPr>
              <a:t>НАПРИМЕР:</a:t>
            </a:r>
          </a:p>
          <a:p>
            <a:pPr>
              <a:lnSpc>
                <a:spcPct val="90000"/>
              </a:lnSpc>
            </a:pPr>
            <a:endParaRPr lang="ru-RU" sz="1000" b="1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r>
              <a:rPr lang="ru-RU" sz="1800" b="1" dirty="0" smtClean="0">
                <a:latin typeface="Georgia" pitchFamily="18" charset="0"/>
              </a:rPr>
              <a:t>Школа – </a:t>
            </a:r>
            <a:r>
              <a:rPr lang="ru-RU" sz="1800" dirty="0" smtClean="0">
                <a:latin typeface="Georgia" pitchFamily="18" charset="0"/>
              </a:rPr>
              <a:t>училище //  посевы и присадки деревьев разных возрастов для разводки плодовых или лесных деревьев // выучка лошади // всякое положение человека, где он приобретает находчивость, опыт и знания.  </a:t>
            </a:r>
            <a:r>
              <a:rPr lang="ru-RU" sz="1800" b="1" dirty="0" smtClean="0">
                <a:latin typeface="Georgia" pitchFamily="18" charset="0"/>
              </a:rPr>
              <a:t>Школить</a:t>
            </a:r>
            <a:r>
              <a:rPr lang="ru-RU" sz="1800" dirty="0" smtClean="0">
                <a:latin typeface="Georgia" pitchFamily="18" charset="0"/>
              </a:rPr>
              <a:t> значит учить, держать строго под присмотром. </a:t>
            </a:r>
            <a:r>
              <a:rPr lang="ru-RU" sz="1800" b="1" dirty="0" smtClean="0">
                <a:latin typeface="Georgia" pitchFamily="18" charset="0"/>
              </a:rPr>
              <a:t>Школьник</a:t>
            </a:r>
            <a:r>
              <a:rPr lang="ru-RU" sz="1800" dirty="0" smtClean="0">
                <a:latin typeface="Georgia" pitchFamily="18" charset="0"/>
              </a:rPr>
              <a:t>, школяр – ученик, кто ходит в школу. </a:t>
            </a:r>
            <a:r>
              <a:rPr lang="ru-RU" sz="1800" b="1" dirty="0" smtClean="0">
                <a:latin typeface="Georgia" pitchFamily="18" charset="0"/>
              </a:rPr>
              <a:t>Школярство</a:t>
            </a:r>
            <a:r>
              <a:rPr lang="ru-RU" sz="1800" dirty="0" smtClean="0">
                <a:latin typeface="Georgia" pitchFamily="18" charset="0"/>
              </a:rPr>
              <a:t> – сухое, тупое учение неотступно следующее мелочным, часто вздорным правилам. </a:t>
            </a:r>
            <a:r>
              <a:rPr lang="ru-RU" sz="1800" b="1" dirty="0" smtClean="0">
                <a:latin typeface="Georgia" pitchFamily="18" charset="0"/>
              </a:rPr>
              <a:t>Школьничать, </a:t>
            </a:r>
            <a:r>
              <a:rPr lang="ru-RU" sz="1800" b="1" dirty="0" err="1" smtClean="0">
                <a:latin typeface="Georgia" pitchFamily="18" charset="0"/>
              </a:rPr>
              <a:t>школярить</a:t>
            </a:r>
            <a:r>
              <a:rPr lang="ru-RU" sz="1800" dirty="0" smtClean="0">
                <a:latin typeface="Georgia" pitchFamily="18" charset="0"/>
              </a:rPr>
              <a:t> – забавляться школьными  шалостями, повесничать </a:t>
            </a:r>
          </a:p>
        </p:txBody>
      </p:sp>
    </p:spTree>
    <p:extLst>
      <p:ext uri="{BB962C8B-B14F-4D97-AF65-F5344CB8AC3E}">
        <p14:creationId xmlns:p14="http://schemas.microsoft.com/office/powerpoint/2010/main" val="1412975087"/>
      </p:ext>
    </p:extLst>
  </p:cSld>
  <p:clrMapOvr>
    <a:masterClrMapping/>
  </p:clrMapOvr>
  <p:transition advClick="0" advTm="51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B6695-38EB-4458-8C72-9DA2FFBD7329}" type="slidenum">
              <a:rPr lang="ru-RU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8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  <p:sp>
        <p:nvSpPr>
          <p:cNvPr id="197639" name="Rectangle 7"/>
          <p:cNvSpPr>
            <a:spLocks noGrp="1"/>
          </p:cNvSpPr>
          <p:nvPr>
            <p:ph type="title"/>
          </p:nvPr>
        </p:nvSpPr>
        <p:spPr>
          <a:xfrm>
            <a:off x="851297" y="428625"/>
            <a:ext cx="8915400" cy="1143000"/>
          </a:xfrm>
        </p:spPr>
        <p:txBody>
          <a:bodyPr/>
          <a:lstStyle/>
          <a:p>
            <a:r>
              <a:rPr lang="ru-RU" smtClean="0">
                <a:latin typeface="Georgia" pitchFamily="18" charset="0"/>
              </a:rPr>
              <a:t>Словарь Даля:</a:t>
            </a:r>
          </a:p>
        </p:txBody>
      </p:sp>
      <p:sp>
        <p:nvSpPr>
          <p:cNvPr id="197641" name="Rectangle 9"/>
          <p:cNvSpPr>
            <a:spLocks noGrp="1"/>
          </p:cNvSpPr>
          <p:nvPr>
            <p:ph type="body" sz="half" idx="2"/>
          </p:nvPr>
        </p:nvSpPr>
        <p:spPr>
          <a:xfrm>
            <a:off x="2612371" y="1484319"/>
            <a:ext cx="7293636" cy="4752975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Подскажет  объяснение, толкование слов</a:t>
            </a:r>
            <a:r>
              <a:rPr lang="ru-RU" sz="2000" dirty="0" smtClean="0">
                <a:latin typeface="Arial" charset="0"/>
              </a:rPr>
              <a:t>.</a:t>
            </a:r>
          </a:p>
          <a:p>
            <a:pPr lvl="1">
              <a:lnSpc>
                <a:spcPct val="90000"/>
              </a:lnSpc>
            </a:pPr>
            <a:endParaRPr lang="ru-RU" sz="6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Поможет узнать значение устаревших слов</a:t>
            </a:r>
            <a:r>
              <a:rPr lang="ru-RU" sz="2000" dirty="0" smtClean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6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Познакомит с особенностями произношения в разных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Arial" charset="0"/>
              </a:rPr>
              <a:t>о</a:t>
            </a:r>
            <a:r>
              <a:rPr lang="ru-RU" sz="2000" dirty="0" smtClean="0">
                <a:latin typeface="Georgia" pitchFamily="18" charset="0"/>
              </a:rPr>
              <a:t>бластях</a:t>
            </a:r>
            <a:r>
              <a:rPr lang="ru-RU" sz="2000" dirty="0" smtClean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6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6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Откроет новые, порой удивительные значения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привычных слов</a:t>
            </a:r>
            <a:r>
              <a:rPr lang="ru-RU" sz="2000" dirty="0" smtClean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4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Послужит как своеобразная энциклопедия народной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Arial" charset="0"/>
              </a:rPr>
              <a:t>ж</a:t>
            </a:r>
            <a:r>
              <a:rPr lang="ru-RU" sz="2000" dirty="0" smtClean="0">
                <a:latin typeface="Georgia" pitchFamily="18" charset="0"/>
              </a:rPr>
              <a:t>изни</a:t>
            </a:r>
            <a:r>
              <a:rPr lang="ru-RU" sz="2000" dirty="0" smtClean="0">
                <a:latin typeface="Arial" charset="0"/>
              </a:rPr>
              <a:t>,</a:t>
            </a:r>
            <a:r>
              <a:rPr lang="ru-RU" sz="2000" dirty="0" smtClean="0">
                <a:latin typeface="Georgia" pitchFamily="18" charset="0"/>
              </a:rPr>
              <a:t> из которой можно узнать о жизни и быте народа</a:t>
            </a:r>
            <a:r>
              <a:rPr lang="ru-RU" sz="2000" dirty="0" smtClean="0"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ru-RU" sz="8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Подарит богатейшее собрание пословиц.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800" dirty="0" smtClean="0">
              <a:latin typeface="Georgia" pitchFamily="18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000" dirty="0" smtClean="0">
                <a:latin typeface="Georgia" pitchFamily="18" charset="0"/>
              </a:rPr>
              <a:t>Хранилище народной мудрости</a:t>
            </a:r>
            <a:r>
              <a:rPr lang="ru-RU" sz="2000" dirty="0" smtClean="0">
                <a:latin typeface="Arial" charset="0"/>
              </a:rPr>
              <a:t>.</a:t>
            </a:r>
          </a:p>
        </p:txBody>
      </p:sp>
      <p:pic>
        <p:nvPicPr>
          <p:cNvPr id="197642" name="Picture 10" descr="27734-0-222_1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4344" y="1557338"/>
            <a:ext cx="2223690" cy="3117850"/>
          </a:xfrm>
        </p:spPr>
      </p:pic>
    </p:spTree>
    <p:extLst>
      <p:ext uri="{BB962C8B-B14F-4D97-AF65-F5344CB8AC3E}">
        <p14:creationId xmlns:p14="http://schemas.microsoft.com/office/powerpoint/2010/main" val="113183313"/>
      </p:ext>
    </p:extLst>
  </p:cSld>
  <p:clrMapOvr>
    <a:masterClrMapping/>
  </p:clrMapOvr>
  <p:transition advClick="0" advTm="34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5"/>
          <p:cNvSpPr>
            <a:spLocks noGrp="1"/>
          </p:cNvSpPr>
          <p:nvPr>
            <p:ph type="title"/>
          </p:nvPr>
        </p:nvSpPr>
        <p:spPr>
          <a:xfrm>
            <a:off x="495300" y="274641"/>
            <a:ext cx="8915400" cy="5940425"/>
          </a:xfrm>
        </p:spPr>
        <p:txBody>
          <a:bodyPr/>
          <a:lstStyle/>
          <a:p>
            <a:pPr algn="l"/>
            <a:r>
              <a:rPr lang="ru-RU" sz="4000" dirty="0" smtClean="0"/>
              <a:t>« Как сокровищница меткого народного слова словарь Даля всегда будет спутником не только литератора, филолога, но и всякого образованного человека, интересующегося русским языком»</a:t>
            </a:r>
            <a:br>
              <a:rPr lang="ru-RU" sz="4000" dirty="0" smtClean="0"/>
            </a:br>
            <a:r>
              <a:rPr lang="ru-RU" sz="4000" dirty="0" smtClean="0"/>
              <a:t>                            В. В. Виноградов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403E26-CD8B-4053-843D-864066E43FA4}" type="slidenum">
              <a:rPr lang="ru-RU" smtClean="0">
                <a:solidFill>
                  <a:srgbClr val="800000">
                    <a:tint val="75000"/>
                  </a:srgbClr>
                </a:solidFill>
              </a:rPr>
              <a:pPr>
                <a:defRPr/>
              </a:pPr>
              <a:t>9</a:t>
            </a:fld>
            <a:endParaRPr lang="ru-RU">
              <a:solidFill>
                <a:srgbClr val="8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6045738"/>
      </p:ext>
    </p:extLst>
  </p:cSld>
  <p:clrMapOvr>
    <a:masterClrMapping/>
  </p:clrMapOvr>
  <p:transition advClick="0" advTm="14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Литература 1">
  <a:themeElements>
    <a:clrScheme name="Литература 1 1">
      <a:dk1>
        <a:srgbClr val="8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6C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Литература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итература 1 1">
        <a:dk1>
          <a:srgbClr val="8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6C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451</Words>
  <Application>Microsoft Office PowerPoint</Application>
  <PresentationFormat>Лист A4 (210x297 мм)</PresentationFormat>
  <Paragraphs>54</Paragraphs>
  <Slides>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9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Тема Office</vt:lpstr>
      <vt:lpstr>Литература 1</vt:lpstr>
      <vt:lpstr>1_Литература 1</vt:lpstr>
      <vt:lpstr>2_Литература 1</vt:lpstr>
      <vt:lpstr>3_Литература 1</vt:lpstr>
      <vt:lpstr>4_Литература 1</vt:lpstr>
      <vt:lpstr>5_Литература 1</vt:lpstr>
      <vt:lpstr>6_Литература 1</vt:lpstr>
      <vt:lpstr>7_Литература 1</vt:lpstr>
      <vt:lpstr>Презентация PowerPoint</vt:lpstr>
      <vt:lpstr>Владимир Иванович Даль                                            ( 1801-1872 )</vt:lpstr>
      <vt:lpstr>Главным делом жизни Даля стало создание   «Толкового словаря живого великорусского языка»</vt:lpstr>
      <vt:lpstr>В марте 1819 года отправляется к месту службы в город Николаев.</vt:lpstr>
      <vt:lpstr>В 1863 году вышел «Толковый словарь живого великорусского языка»</vt:lpstr>
      <vt:lpstr>Содержит около 200 тысяч слов, 30 тысяч пословиц, поговорок, загадок и 45 тысяч присловий, служащих для пояснения смысла приводимых слов. В основе словаря лежит живой народный язык с его областными видоизменениями. Словарь включает лексику письменной и устной речи 19 века, терминологию и фразеологию различных профессий и ремёсел. </vt:lpstr>
      <vt:lpstr>Презентация PowerPoint</vt:lpstr>
      <vt:lpstr>Словарь Даля:</vt:lpstr>
      <vt:lpstr>« Как сокровищница меткого народного слова словарь Даля всегда будет спутником не только литератора, филолога, но и всякого образованного человека, интересующегося русским языком»                             В. В. Виноградов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neonis.neonis@mail.ru</dc:creator>
  <cp:lastModifiedBy>Серый</cp:lastModifiedBy>
  <cp:revision>20</cp:revision>
  <dcterms:created xsi:type="dcterms:W3CDTF">2020-11-02T13:50:55Z</dcterms:created>
  <dcterms:modified xsi:type="dcterms:W3CDTF">2023-11-11T07:18:52Z</dcterms:modified>
</cp:coreProperties>
</file>