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89" r:id="rId2"/>
    <p:sldId id="267" r:id="rId3"/>
    <p:sldId id="269" r:id="rId4"/>
    <p:sldId id="268" r:id="rId5"/>
    <p:sldId id="270" r:id="rId6"/>
    <p:sldId id="271" r:id="rId7"/>
    <p:sldId id="272" r:id="rId8"/>
    <p:sldId id="273" r:id="rId9"/>
    <p:sldId id="27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138BA-8680-40C2-9DEF-17EA38EEDBAF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D3F6A-3DF5-43A0-B624-5B8BE6C5929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68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7A51F7C-0D96-4CA7-84BE-DC7BCB3B1BD7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5823FB6A-31BD-422F-B529-528E0195AF8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50000">
              <a:schemeClr val="accent3">
                <a:lumMod val="40000"/>
                <a:lumOff val="60000"/>
              </a:schemeClr>
            </a:gs>
            <a:gs pos="100000">
              <a:schemeClr val="bg2">
                <a:lumMod val="9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483" y="260648"/>
            <a:ext cx="226038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http://www.atberg.aha.ru/mir/slv-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04664"/>
            <a:ext cx="200025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588427"/>
            <a:ext cx="200025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1905000" cy="2619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971801"/>
            <a:ext cx="1905000" cy="248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834871"/>
            <a:ext cx="1872208" cy="283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834444"/>
            <a:ext cx="8496944" cy="4021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ea typeface="Calibri"/>
                <a:cs typeface="Times New Roman"/>
              </a:rPr>
              <a:t>Этот </a:t>
            </a:r>
            <a:r>
              <a:rPr lang="ru-RU" sz="2000" b="1" dirty="0">
                <a:ea typeface="Calibri"/>
                <a:cs typeface="Times New Roman"/>
              </a:rPr>
              <a:t>словарь служит для объяснения значения слов языка, а также показывает условия их правильного употребления. Что это за словарь? </a:t>
            </a:r>
            <a:endParaRPr lang="ru-RU" sz="20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ea typeface="Calibri"/>
                <a:cs typeface="Times New Roman"/>
              </a:rPr>
              <a:t>(</a:t>
            </a:r>
            <a: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  <a:t>Толковый </a:t>
            </a:r>
            <a:r>
              <a:rPr lang="ru-RU" sz="2000" b="1" dirty="0" smtClean="0">
                <a:solidFill>
                  <a:srgbClr val="C00000"/>
                </a:solidFill>
                <a:ea typeface="Calibri"/>
                <a:cs typeface="Times New Roman"/>
              </a:rPr>
              <a:t>словарь)</a:t>
            </a:r>
            <a:endParaRPr lang="ru-RU" sz="200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Calibri"/>
                <a:cs typeface="Times New Roman"/>
              </a:rPr>
              <a:t> </a:t>
            </a: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211" y="2077307"/>
            <a:ext cx="3322957" cy="4304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68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4617" y="908720"/>
            <a:ext cx="8568952" cy="3384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ea typeface="Calibri"/>
                <a:cs typeface="Times New Roman"/>
              </a:rPr>
              <a:t>С помощью этого словаря вы узнаете о происхождении слова и об истории его развития до наших дней. Назовите этот словарь.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  <a:t>(Этимологический словарь)</a:t>
            </a:r>
            <a:endParaRPr lang="ru-RU" sz="200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81773"/>
            <a:ext cx="3024336" cy="435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962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56621"/>
            <a:ext cx="8568952" cy="341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ea typeface="Calibri"/>
                <a:cs typeface="Times New Roman"/>
              </a:rPr>
              <a:t>В </a:t>
            </a:r>
            <a:r>
              <a:rPr lang="ru-RU" sz="2000" b="1" dirty="0">
                <a:ea typeface="Calibri"/>
                <a:cs typeface="Times New Roman"/>
              </a:rPr>
              <a:t>этом словаре собраны слова, близкие по своему лексическому значению, отличающиеся лишь смысловыми оттенками этого значения и стилистической окраской. О каком словаре идет речь?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  <a:t>(Словарь синонимов)</a:t>
            </a:r>
            <a:endParaRPr lang="ru-RU" sz="200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005382"/>
            <a:ext cx="3168352" cy="4495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061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834444"/>
            <a:ext cx="8856984" cy="3384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ea typeface="Calibri"/>
                <a:cs typeface="Times New Roman"/>
              </a:rPr>
              <a:t>Имея под рукой этот словарь, вы никогда не ошибетесь в написании самого трудного слова или его формы. Какой это словарь?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  <a:t>(Орфографический словарь)</a:t>
            </a:r>
            <a:endParaRPr lang="ru-RU" sz="200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60700"/>
            <a:ext cx="2880320" cy="4070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515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3224" y="188640"/>
            <a:ext cx="8712968" cy="4021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ea typeface="Calibri"/>
                <a:cs typeface="Times New Roman"/>
              </a:rPr>
              <a:t>Этот словарь помогает обогатить словарный запас человека образными выражениями. Он толкует лексическое значение устойчивых сочетаний слов, выявляет морфологические и синтаксические свойства данных единиц языка. Какой словарь имеется в виду?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  <a:t>(Фразеологический словарь)</a:t>
            </a:r>
            <a:endParaRPr lang="ru-RU" sz="200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10106"/>
            <a:ext cx="3096344" cy="4049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3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568952" cy="306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ea typeface="Calibri"/>
                <a:cs typeface="Times New Roman"/>
              </a:rPr>
              <a:t>В этом словаре представлены слова с противоположным лексическим значением. Как он называется?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  <a:t>(Словарь антонимов)</a:t>
            </a:r>
            <a:endParaRPr lang="ru-RU" sz="200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88840"/>
            <a:ext cx="3024336" cy="45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377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358" y="116632"/>
            <a:ext cx="8640960" cy="299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ea typeface="Calibri"/>
                <a:cs typeface="Times New Roman"/>
              </a:rPr>
              <a:t>Узнать, из каких языков пришли в русский слова-чужестранцы, поможет именно этот словарь. Какой?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  <a:t>(Словарь иностранных слов)</a:t>
            </a:r>
            <a:endParaRPr lang="ru-RU" sz="200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C00000"/>
                </a:solidFill>
                <a:ea typeface="Calibri"/>
                <a:cs typeface="Times New Roman"/>
              </a:rPr>
              <a:t> </a:t>
            </a:r>
            <a:endParaRPr lang="ru-RU" sz="2000" dirty="0" smtClean="0">
              <a:solidFill>
                <a:srgbClr val="C00000"/>
              </a:solidFill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sz="1400" dirty="0" smtClean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060848"/>
            <a:ext cx="2880320" cy="411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751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75000"/>
              </a:schemeClr>
            </a:gs>
            <a:gs pos="50000">
              <a:schemeClr val="accent3">
                <a:lumMod val="60000"/>
                <a:lumOff val="40000"/>
              </a:schemeClr>
            </a:gs>
            <a:gs pos="100000">
              <a:schemeClr val="accent3">
                <a:lumMod val="40000"/>
                <a:lumOff val="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071" y="116632"/>
            <a:ext cx="8568952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ea typeface="Calibri"/>
                <a:cs typeface="Times New Roman"/>
              </a:rPr>
              <a:t>Если вы хотите произносить слова с правильным ударением, верно образовывать грамматические формы слов и вообще обладать безукоризненным произношением, не расставайтесь с этим словарем. Каким?</a:t>
            </a:r>
            <a:endParaRPr lang="ru-RU" sz="2000" b="1" dirty="0" smtClean="0"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Calibri"/>
                <a:cs typeface="Times New Roman"/>
              </a:rPr>
              <a:t>(Орфоэпический словарь. Его варианты: «Русское литературное произношение и ударение», «Словарь ударений</a:t>
            </a:r>
            <a:r>
              <a:rPr lang="ru-RU" sz="2000" b="1" dirty="0" smtClean="0">
                <a:solidFill>
                  <a:srgbClr val="C00000"/>
                </a:solidFill>
                <a:ea typeface="Calibri"/>
                <a:cs typeface="Times New Roman"/>
              </a:rPr>
              <a:t>»)</a:t>
            </a:r>
            <a:endParaRPr lang="ru-RU" sz="2000" dirty="0" smtClean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ea typeface="Calibri"/>
              <a:cs typeface="Times New Roman"/>
            </a:endParaRPr>
          </a:p>
          <a:p>
            <a:pPr indent="270510">
              <a:lnSpc>
                <a:spcPct val="115000"/>
              </a:lnSpc>
              <a:spcAft>
                <a:spcPts val="0"/>
              </a:spcAft>
            </a:pPr>
            <a:endParaRPr lang="ru-RU" dirty="0">
              <a:ea typeface="Calibri"/>
              <a:cs typeface="Times New Roman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401086"/>
            <a:ext cx="2880320" cy="419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372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179</TotalTime>
  <Words>234</Words>
  <Application>Microsoft Office PowerPoint</Application>
  <PresentationFormat>Экран (4:3)</PresentationFormat>
  <Paragraphs>61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Твердый переплет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Лингвистическая игра   «В гостях у словарей»</dc:title>
  <dc:creator>Пользователь Windows</dc:creator>
  <cp:lastModifiedBy>Серый</cp:lastModifiedBy>
  <cp:revision>23</cp:revision>
  <dcterms:created xsi:type="dcterms:W3CDTF">2015-11-07T13:50:49Z</dcterms:created>
  <dcterms:modified xsi:type="dcterms:W3CDTF">2023-11-11T06:55:56Z</dcterms:modified>
</cp:coreProperties>
</file>