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7"/>
  </p:notesMasterIdLst>
  <p:sldIdLst>
    <p:sldId id="261" r:id="rId2"/>
    <p:sldId id="290" r:id="rId3"/>
    <p:sldId id="291" r:id="rId4"/>
    <p:sldId id="271" r:id="rId5"/>
    <p:sldId id="316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77" autoAdjust="0"/>
  </p:normalViewPr>
  <p:slideViewPr>
    <p:cSldViewPr snapToGrid="0">
      <p:cViewPr>
        <p:scale>
          <a:sx n="69" d="100"/>
          <a:sy n="69" d="100"/>
        </p:scale>
        <p:origin x="-450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C9770-9748-452D-B52A-BB92EBC948D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04A93E10-A280-4116-BB89-C5F50ED4EE52}">
      <dgm:prSet phldrT="[Текст]" phldr="1"/>
      <dgm:spPr/>
      <dgm:t>
        <a:bodyPr/>
        <a:lstStyle/>
        <a:p>
          <a:endParaRPr lang="ru-RU"/>
        </a:p>
      </dgm:t>
    </dgm:pt>
    <dgm:pt modelId="{0DED1CC3-3823-4D73-BB90-F207B4D9D3EC}" type="parTrans" cxnId="{9B42FD7D-20A8-4751-B288-E2A4D52BB1B8}">
      <dgm:prSet/>
      <dgm:spPr/>
      <dgm:t>
        <a:bodyPr/>
        <a:lstStyle/>
        <a:p>
          <a:endParaRPr lang="ru-RU"/>
        </a:p>
      </dgm:t>
    </dgm:pt>
    <dgm:pt modelId="{A3E9D5E3-A8AA-4309-9E52-D047553A9C69}" type="sibTrans" cxnId="{9B42FD7D-20A8-4751-B288-E2A4D52BB1B8}">
      <dgm:prSet/>
      <dgm:spPr/>
      <dgm:t>
        <a:bodyPr/>
        <a:lstStyle/>
        <a:p>
          <a:endParaRPr lang="ru-RU"/>
        </a:p>
      </dgm:t>
    </dgm:pt>
    <dgm:pt modelId="{949034BD-1B6B-4ACE-9E26-777C9EA306F9}">
      <dgm:prSet phldrT="[Текст]" phldr="1"/>
      <dgm:spPr/>
      <dgm:t>
        <a:bodyPr/>
        <a:lstStyle/>
        <a:p>
          <a:endParaRPr lang="ru-RU"/>
        </a:p>
      </dgm:t>
    </dgm:pt>
    <dgm:pt modelId="{7B76EC01-2BA7-4CF2-94E1-BE830420C49C}" type="parTrans" cxnId="{A017823D-569E-45A2-855F-DA64B157DD03}">
      <dgm:prSet/>
      <dgm:spPr/>
      <dgm:t>
        <a:bodyPr/>
        <a:lstStyle/>
        <a:p>
          <a:endParaRPr lang="ru-RU"/>
        </a:p>
      </dgm:t>
    </dgm:pt>
    <dgm:pt modelId="{C52DA584-C152-4AE9-8952-1FD8C604168E}" type="sibTrans" cxnId="{A017823D-569E-45A2-855F-DA64B157DD03}">
      <dgm:prSet/>
      <dgm:spPr/>
      <dgm:t>
        <a:bodyPr/>
        <a:lstStyle/>
        <a:p>
          <a:endParaRPr lang="ru-RU"/>
        </a:p>
      </dgm:t>
    </dgm:pt>
    <dgm:pt modelId="{FB898BDA-4BD4-4DCB-9218-A7337C5D86D5}">
      <dgm:prSet phldrT="[Текст]" phldr="1"/>
      <dgm:spPr/>
      <dgm:t>
        <a:bodyPr/>
        <a:lstStyle/>
        <a:p>
          <a:endParaRPr lang="ru-RU"/>
        </a:p>
      </dgm:t>
    </dgm:pt>
    <dgm:pt modelId="{74DE45A5-201B-4F3B-9FF6-BD17925FF710}" type="parTrans" cxnId="{33B562B4-64C4-4B50-96EA-B0783BF955FF}">
      <dgm:prSet/>
      <dgm:spPr/>
      <dgm:t>
        <a:bodyPr/>
        <a:lstStyle/>
        <a:p>
          <a:endParaRPr lang="ru-RU"/>
        </a:p>
      </dgm:t>
    </dgm:pt>
    <dgm:pt modelId="{89BE7EDF-56CB-4602-9439-9E4CB7FB3EA9}" type="sibTrans" cxnId="{33B562B4-64C4-4B50-96EA-B0783BF955FF}">
      <dgm:prSet/>
      <dgm:spPr/>
      <dgm:t>
        <a:bodyPr/>
        <a:lstStyle/>
        <a:p>
          <a:endParaRPr lang="ru-RU"/>
        </a:p>
      </dgm:t>
    </dgm:pt>
    <dgm:pt modelId="{64275786-09AA-4A13-B853-A42DA9717907}">
      <dgm:prSet phldrT="[Текст]" phldr="1"/>
      <dgm:spPr/>
      <dgm:t>
        <a:bodyPr/>
        <a:lstStyle/>
        <a:p>
          <a:endParaRPr lang="ru-RU"/>
        </a:p>
      </dgm:t>
    </dgm:pt>
    <dgm:pt modelId="{CED52F8F-0FA7-4793-BD64-E64C3492CA5D}" type="parTrans" cxnId="{B64C4011-B06F-4E81-9BB8-51E8EFA698C1}">
      <dgm:prSet/>
      <dgm:spPr/>
      <dgm:t>
        <a:bodyPr/>
        <a:lstStyle/>
        <a:p>
          <a:endParaRPr lang="ru-RU"/>
        </a:p>
      </dgm:t>
    </dgm:pt>
    <dgm:pt modelId="{5BBE89A6-8A65-45FC-9F13-9D48CAAC660A}" type="sibTrans" cxnId="{B64C4011-B06F-4E81-9BB8-51E8EFA698C1}">
      <dgm:prSet/>
      <dgm:spPr/>
      <dgm:t>
        <a:bodyPr/>
        <a:lstStyle/>
        <a:p>
          <a:endParaRPr lang="ru-RU"/>
        </a:p>
      </dgm:t>
    </dgm:pt>
    <dgm:pt modelId="{A132E865-EA16-4510-BD33-EA6B09036410}">
      <dgm:prSet phldrT="[Текст]" phldr="1"/>
      <dgm:spPr/>
      <dgm:t>
        <a:bodyPr/>
        <a:lstStyle/>
        <a:p>
          <a:endParaRPr lang="ru-RU"/>
        </a:p>
      </dgm:t>
    </dgm:pt>
    <dgm:pt modelId="{240DBB4D-4F0D-49CB-9E14-023C3878ECDA}" type="parTrans" cxnId="{A8F86F69-5432-4CB7-B678-801C6A4659AC}">
      <dgm:prSet/>
      <dgm:spPr/>
      <dgm:t>
        <a:bodyPr/>
        <a:lstStyle/>
        <a:p>
          <a:endParaRPr lang="ru-RU"/>
        </a:p>
      </dgm:t>
    </dgm:pt>
    <dgm:pt modelId="{CB565335-17BA-466D-B8D6-BE4AAEB48F03}" type="sibTrans" cxnId="{A8F86F69-5432-4CB7-B678-801C6A4659AC}">
      <dgm:prSet/>
      <dgm:spPr/>
      <dgm:t>
        <a:bodyPr/>
        <a:lstStyle/>
        <a:p>
          <a:endParaRPr lang="ru-RU"/>
        </a:p>
      </dgm:t>
    </dgm:pt>
    <dgm:pt modelId="{25A8A880-8190-4F90-B97F-35CF41303348}" type="pres">
      <dgm:prSet presAssocID="{B54C9770-9748-452D-B52A-BB92EBC948D6}" presName="cycle" presStyleCnt="0">
        <dgm:presLayoutVars>
          <dgm:dir/>
          <dgm:resizeHandles val="exact"/>
        </dgm:presLayoutVars>
      </dgm:prSet>
      <dgm:spPr/>
    </dgm:pt>
    <dgm:pt modelId="{18AA3E77-36AA-4C2E-81F1-9527719B1502}" type="pres">
      <dgm:prSet presAssocID="{04A93E10-A280-4116-BB89-C5F50ED4EE52}" presName="node" presStyleLbl="node1" presStyleIdx="0" presStyleCnt="5">
        <dgm:presLayoutVars>
          <dgm:bulletEnabled val="1"/>
        </dgm:presLayoutVars>
      </dgm:prSet>
      <dgm:spPr/>
    </dgm:pt>
    <dgm:pt modelId="{54F2E9EF-30E0-4BD7-A6A8-6A68056E598A}" type="pres">
      <dgm:prSet presAssocID="{A3E9D5E3-A8AA-4309-9E52-D047553A9C69}" presName="sibTrans" presStyleLbl="sibTrans2D1" presStyleIdx="0" presStyleCnt="5"/>
      <dgm:spPr/>
    </dgm:pt>
    <dgm:pt modelId="{F5F17903-0C51-4BB4-8D61-37CA4E088D17}" type="pres">
      <dgm:prSet presAssocID="{A3E9D5E3-A8AA-4309-9E52-D047553A9C69}" presName="connectorText" presStyleLbl="sibTrans2D1" presStyleIdx="0" presStyleCnt="5"/>
      <dgm:spPr/>
    </dgm:pt>
    <dgm:pt modelId="{8EABB62A-0D0C-464D-831D-FF64BC7B9A6E}" type="pres">
      <dgm:prSet presAssocID="{949034BD-1B6B-4ACE-9E26-777C9EA306F9}" presName="node" presStyleLbl="node1" presStyleIdx="1" presStyleCnt="5">
        <dgm:presLayoutVars>
          <dgm:bulletEnabled val="1"/>
        </dgm:presLayoutVars>
      </dgm:prSet>
      <dgm:spPr/>
    </dgm:pt>
    <dgm:pt modelId="{BF46BDC1-C65F-40B2-B8C6-A364D907BA17}" type="pres">
      <dgm:prSet presAssocID="{C52DA584-C152-4AE9-8952-1FD8C604168E}" presName="sibTrans" presStyleLbl="sibTrans2D1" presStyleIdx="1" presStyleCnt="5"/>
      <dgm:spPr/>
    </dgm:pt>
    <dgm:pt modelId="{C26F3FB0-90CD-4AC8-8EA1-5CBB2F1CF68F}" type="pres">
      <dgm:prSet presAssocID="{C52DA584-C152-4AE9-8952-1FD8C604168E}" presName="connectorText" presStyleLbl="sibTrans2D1" presStyleIdx="1" presStyleCnt="5"/>
      <dgm:spPr/>
    </dgm:pt>
    <dgm:pt modelId="{7CD0F241-D724-4EE1-8195-A03CF06A6752}" type="pres">
      <dgm:prSet presAssocID="{FB898BDA-4BD4-4DCB-9218-A7337C5D86D5}" presName="node" presStyleLbl="node1" presStyleIdx="2" presStyleCnt="5">
        <dgm:presLayoutVars>
          <dgm:bulletEnabled val="1"/>
        </dgm:presLayoutVars>
      </dgm:prSet>
      <dgm:spPr/>
    </dgm:pt>
    <dgm:pt modelId="{E16E6F93-5408-4C72-9DB5-65716C85C9FB}" type="pres">
      <dgm:prSet presAssocID="{89BE7EDF-56CB-4602-9439-9E4CB7FB3EA9}" presName="sibTrans" presStyleLbl="sibTrans2D1" presStyleIdx="2" presStyleCnt="5"/>
      <dgm:spPr/>
    </dgm:pt>
    <dgm:pt modelId="{B6933606-5CA7-4D4F-81D6-C1EE5077E37C}" type="pres">
      <dgm:prSet presAssocID="{89BE7EDF-56CB-4602-9439-9E4CB7FB3EA9}" presName="connectorText" presStyleLbl="sibTrans2D1" presStyleIdx="2" presStyleCnt="5"/>
      <dgm:spPr/>
    </dgm:pt>
    <dgm:pt modelId="{1F030416-5F47-438F-8116-321BD063FD54}" type="pres">
      <dgm:prSet presAssocID="{64275786-09AA-4A13-B853-A42DA9717907}" presName="node" presStyleLbl="node1" presStyleIdx="3" presStyleCnt="5">
        <dgm:presLayoutVars>
          <dgm:bulletEnabled val="1"/>
        </dgm:presLayoutVars>
      </dgm:prSet>
      <dgm:spPr/>
    </dgm:pt>
    <dgm:pt modelId="{FFC1C681-FB38-44D2-A989-161C247A71E0}" type="pres">
      <dgm:prSet presAssocID="{5BBE89A6-8A65-45FC-9F13-9D48CAAC660A}" presName="sibTrans" presStyleLbl="sibTrans2D1" presStyleIdx="3" presStyleCnt="5"/>
      <dgm:spPr/>
    </dgm:pt>
    <dgm:pt modelId="{4662691D-EE39-4F57-92D9-F931F46D806B}" type="pres">
      <dgm:prSet presAssocID="{5BBE89A6-8A65-45FC-9F13-9D48CAAC660A}" presName="connectorText" presStyleLbl="sibTrans2D1" presStyleIdx="3" presStyleCnt="5"/>
      <dgm:spPr/>
    </dgm:pt>
    <dgm:pt modelId="{9C1ECE37-3935-4333-94E1-FF75CE8FFEE1}" type="pres">
      <dgm:prSet presAssocID="{A132E865-EA16-4510-BD33-EA6B09036410}" presName="node" presStyleLbl="node1" presStyleIdx="4" presStyleCnt="5">
        <dgm:presLayoutVars>
          <dgm:bulletEnabled val="1"/>
        </dgm:presLayoutVars>
      </dgm:prSet>
      <dgm:spPr/>
    </dgm:pt>
    <dgm:pt modelId="{81E30DE2-B914-4465-81CB-FEAACD049E34}" type="pres">
      <dgm:prSet presAssocID="{CB565335-17BA-466D-B8D6-BE4AAEB48F03}" presName="sibTrans" presStyleLbl="sibTrans2D1" presStyleIdx="4" presStyleCnt="5"/>
      <dgm:spPr/>
    </dgm:pt>
    <dgm:pt modelId="{818A5C38-47E7-4625-BD2C-B077942F8B99}" type="pres">
      <dgm:prSet presAssocID="{CB565335-17BA-466D-B8D6-BE4AAEB48F03}" presName="connectorText" presStyleLbl="sibTrans2D1" presStyleIdx="4" presStyleCnt="5"/>
      <dgm:spPr/>
    </dgm:pt>
  </dgm:ptLst>
  <dgm:cxnLst>
    <dgm:cxn modelId="{F338DA06-3BD4-45C4-8E01-8CA2AC026020}" type="presOf" srcId="{C52DA584-C152-4AE9-8952-1FD8C604168E}" destId="{C26F3FB0-90CD-4AC8-8EA1-5CBB2F1CF68F}" srcOrd="1" destOrd="0" presId="urn:microsoft.com/office/officeart/2005/8/layout/cycle2"/>
    <dgm:cxn modelId="{A8F86F69-5432-4CB7-B678-801C6A4659AC}" srcId="{B54C9770-9748-452D-B52A-BB92EBC948D6}" destId="{A132E865-EA16-4510-BD33-EA6B09036410}" srcOrd="4" destOrd="0" parTransId="{240DBB4D-4F0D-49CB-9E14-023C3878ECDA}" sibTransId="{CB565335-17BA-466D-B8D6-BE4AAEB48F03}"/>
    <dgm:cxn modelId="{5B30908C-1FDA-4B82-9090-D94E01B87757}" type="presOf" srcId="{CB565335-17BA-466D-B8D6-BE4AAEB48F03}" destId="{81E30DE2-B914-4465-81CB-FEAACD049E34}" srcOrd="0" destOrd="0" presId="urn:microsoft.com/office/officeart/2005/8/layout/cycle2"/>
    <dgm:cxn modelId="{85EB4639-E80B-4E79-AEF5-F506EC1BB78C}" type="presOf" srcId="{64275786-09AA-4A13-B853-A42DA9717907}" destId="{1F030416-5F47-438F-8116-321BD063FD54}" srcOrd="0" destOrd="0" presId="urn:microsoft.com/office/officeart/2005/8/layout/cycle2"/>
    <dgm:cxn modelId="{1F6686CD-D5D2-4072-AF4F-8B34113D0F2E}" type="presOf" srcId="{949034BD-1B6B-4ACE-9E26-777C9EA306F9}" destId="{8EABB62A-0D0C-464D-831D-FF64BC7B9A6E}" srcOrd="0" destOrd="0" presId="urn:microsoft.com/office/officeart/2005/8/layout/cycle2"/>
    <dgm:cxn modelId="{03234550-2545-4278-A6B9-AA8A48C37B19}" type="presOf" srcId="{89BE7EDF-56CB-4602-9439-9E4CB7FB3EA9}" destId="{B6933606-5CA7-4D4F-81D6-C1EE5077E37C}" srcOrd="1" destOrd="0" presId="urn:microsoft.com/office/officeart/2005/8/layout/cycle2"/>
    <dgm:cxn modelId="{C6CA8B7B-5726-4619-9E9A-A2D899BBEA49}" type="presOf" srcId="{A132E865-EA16-4510-BD33-EA6B09036410}" destId="{9C1ECE37-3935-4333-94E1-FF75CE8FFEE1}" srcOrd="0" destOrd="0" presId="urn:microsoft.com/office/officeart/2005/8/layout/cycle2"/>
    <dgm:cxn modelId="{59028D38-F1C4-4FE6-91F3-6AFD2A626DCB}" type="presOf" srcId="{5BBE89A6-8A65-45FC-9F13-9D48CAAC660A}" destId="{FFC1C681-FB38-44D2-A989-161C247A71E0}" srcOrd="0" destOrd="0" presId="urn:microsoft.com/office/officeart/2005/8/layout/cycle2"/>
    <dgm:cxn modelId="{9B42FD7D-20A8-4751-B288-E2A4D52BB1B8}" srcId="{B54C9770-9748-452D-B52A-BB92EBC948D6}" destId="{04A93E10-A280-4116-BB89-C5F50ED4EE52}" srcOrd="0" destOrd="0" parTransId="{0DED1CC3-3823-4D73-BB90-F207B4D9D3EC}" sibTransId="{A3E9D5E3-A8AA-4309-9E52-D047553A9C69}"/>
    <dgm:cxn modelId="{BA34303F-2F9B-4DC4-AA98-0F6D17695E50}" type="presOf" srcId="{5BBE89A6-8A65-45FC-9F13-9D48CAAC660A}" destId="{4662691D-EE39-4F57-92D9-F931F46D806B}" srcOrd="1" destOrd="0" presId="urn:microsoft.com/office/officeart/2005/8/layout/cycle2"/>
    <dgm:cxn modelId="{98291B61-0E83-43B3-A29C-7E3814F7826A}" type="presOf" srcId="{C52DA584-C152-4AE9-8952-1FD8C604168E}" destId="{BF46BDC1-C65F-40B2-B8C6-A364D907BA17}" srcOrd="0" destOrd="0" presId="urn:microsoft.com/office/officeart/2005/8/layout/cycle2"/>
    <dgm:cxn modelId="{4C93254B-81F1-4957-98A8-C6023746DE5E}" type="presOf" srcId="{A3E9D5E3-A8AA-4309-9E52-D047553A9C69}" destId="{F5F17903-0C51-4BB4-8D61-37CA4E088D17}" srcOrd="1" destOrd="0" presId="urn:microsoft.com/office/officeart/2005/8/layout/cycle2"/>
    <dgm:cxn modelId="{A493F19C-46B1-4DAB-9C42-5E12F7046951}" type="presOf" srcId="{FB898BDA-4BD4-4DCB-9218-A7337C5D86D5}" destId="{7CD0F241-D724-4EE1-8195-A03CF06A6752}" srcOrd="0" destOrd="0" presId="urn:microsoft.com/office/officeart/2005/8/layout/cycle2"/>
    <dgm:cxn modelId="{B64C4011-B06F-4E81-9BB8-51E8EFA698C1}" srcId="{B54C9770-9748-452D-B52A-BB92EBC948D6}" destId="{64275786-09AA-4A13-B853-A42DA9717907}" srcOrd="3" destOrd="0" parTransId="{CED52F8F-0FA7-4793-BD64-E64C3492CA5D}" sibTransId="{5BBE89A6-8A65-45FC-9F13-9D48CAAC660A}"/>
    <dgm:cxn modelId="{5D6BF237-8CCC-48A2-81FC-F00003D6DCEA}" type="presOf" srcId="{B54C9770-9748-452D-B52A-BB92EBC948D6}" destId="{25A8A880-8190-4F90-B97F-35CF41303348}" srcOrd="0" destOrd="0" presId="urn:microsoft.com/office/officeart/2005/8/layout/cycle2"/>
    <dgm:cxn modelId="{71079B62-E411-434B-BA1A-A59F319D0910}" type="presOf" srcId="{04A93E10-A280-4116-BB89-C5F50ED4EE52}" destId="{18AA3E77-36AA-4C2E-81F1-9527719B1502}" srcOrd="0" destOrd="0" presId="urn:microsoft.com/office/officeart/2005/8/layout/cycle2"/>
    <dgm:cxn modelId="{A017823D-569E-45A2-855F-DA64B157DD03}" srcId="{B54C9770-9748-452D-B52A-BB92EBC948D6}" destId="{949034BD-1B6B-4ACE-9E26-777C9EA306F9}" srcOrd="1" destOrd="0" parTransId="{7B76EC01-2BA7-4CF2-94E1-BE830420C49C}" sibTransId="{C52DA584-C152-4AE9-8952-1FD8C604168E}"/>
    <dgm:cxn modelId="{2DCCDE45-390A-4315-A9EC-ADAD1108A131}" type="presOf" srcId="{A3E9D5E3-A8AA-4309-9E52-D047553A9C69}" destId="{54F2E9EF-30E0-4BD7-A6A8-6A68056E598A}" srcOrd="0" destOrd="0" presId="urn:microsoft.com/office/officeart/2005/8/layout/cycle2"/>
    <dgm:cxn modelId="{7E3E46FB-0094-44B3-9FE9-05A943EBE2E8}" type="presOf" srcId="{CB565335-17BA-466D-B8D6-BE4AAEB48F03}" destId="{818A5C38-47E7-4625-BD2C-B077942F8B99}" srcOrd="1" destOrd="0" presId="urn:microsoft.com/office/officeart/2005/8/layout/cycle2"/>
    <dgm:cxn modelId="{1116F391-6F21-4C18-A38A-44509057C9A5}" type="presOf" srcId="{89BE7EDF-56CB-4602-9439-9E4CB7FB3EA9}" destId="{E16E6F93-5408-4C72-9DB5-65716C85C9FB}" srcOrd="0" destOrd="0" presId="urn:microsoft.com/office/officeart/2005/8/layout/cycle2"/>
    <dgm:cxn modelId="{33B562B4-64C4-4B50-96EA-B0783BF955FF}" srcId="{B54C9770-9748-452D-B52A-BB92EBC948D6}" destId="{FB898BDA-4BD4-4DCB-9218-A7337C5D86D5}" srcOrd="2" destOrd="0" parTransId="{74DE45A5-201B-4F3B-9FF6-BD17925FF710}" sibTransId="{89BE7EDF-56CB-4602-9439-9E4CB7FB3EA9}"/>
    <dgm:cxn modelId="{127A716E-56B2-4FB2-ACE0-D581D1915A30}" type="presParOf" srcId="{25A8A880-8190-4F90-B97F-35CF41303348}" destId="{18AA3E77-36AA-4C2E-81F1-9527719B1502}" srcOrd="0" destOrd="0" presId="urn:microsoft.com/office/officeart/2005/8/layout/cycle2"/>
    <dgm:cxn modelId="{F7A32A50-E811-4B66-B641-3C948C9BB8A7}" type="presParOf" srcId="{25A8A880-8190-4F90-B97F-35CF41303348}" destId="{54F2E9EF-30E0-4BD7-A6A8-6A68056E598A}" srcOrd="1" destOrd="0" presId="urn:microsoft.com/office/officeart/2005/8/layout/cycle2"/>
    <dgm:cxn modelId="{87114D7B-2EB7-4969-8368-5C5606763372}" type="presParOf" srcId="{54F2E9EF-30E0-4BD7-A6A8-6A68056E598A}" destId="{F5F17903-0C51-4BB4-8D61-37CA4E088D17}" srcOrd="0" destOrd="0" presId="urn:microsoft.com/office/officeart/2005/8/layout/cycle2"/>
    <dgm:cxn modelId="{299B50F8-755C-4047-AB85-A0D41F425446}" type="presParOf" srcId="{25A8A880-8190-4F90-B97F-35CF41303348}" destId="{8EABB62A-0D0C-464D-831D-FF64BC7B9A6E}" srcOrd="2" destOrd="0" presId="urn:microsoft.com/office/officeart/2005/8/layout/cycle2"/>
    <dgm:cxn modelId="{7711D5E3-382D-4DEA-976C-B6D26345F97B}" type="presParOf" srcId="{25A8A880-8190-4F90-B97F-35CF41303348}" destId="{BF46BDC1-C65F-40B2-B8C6-A364D907BA17}" srcOrd="3" destOrd="0" presId="urn:microsoft.com/office/officeart/2005/8/layout/cycle2"/>
    <dgm:cxn modelId="{72D01713-F5AD-439E-872F-5EFBF97B1593}" type="presParOf" srcId="{BF46BDC1-C65F-40B2-B8C6-A364D907BA17}" destId="{C26F3FB0-90CD-4AC8-8EA1-5CBB2F1CF68F}" srcOrd="0" destOrd="0" presId="urn:microsoft.com/office/officeart/2005/8/layout/cycle2"/>
    <dgm:cxn modelId="{DEC4CF1C-828D-492D-8A96-4D969FFA7DF1}" type="presParOf" srcId="{25A8A880-8190-4F90-B97F-35CF41303348}" destId="{7CD0F241-D724-4EE1-8195-A03CF06A6752}" srcOrd="4" destOrd="0" presId="urn:microsoft.com/office/officeart/2005/8/layout/cycle2"/>
    <dgm:cxn modelId="{44CD4F4B-69A2-4295-AE6F-DA7AAD1F73F6}" type="presParOf" srcId="{25A8A880-8190-4F90-B97F-35CF41303348}" destId="{E16E6F93-5408-4C72-9DB5-65716C85C9FB}" srcOrd="5" destOrd="0" presId="urn:microsoft.com/office/officeart/2005/8/layout/cycle2"/>
    <dgm:cxn modelId="{DF078D6E-319C-4776-8330-052FE4AAB01B}" type="presParOf" srcId="{E16E6F93-5408-4C72-9DB5-65716C85C9FB}" destId="{B6933606-5CA7-4D4F-81D6-C1EE5077E37C}" srcOrd="0" destOrd="0" presId="urn:microsoft.com/office/officeart/2005/8/layout/cycle2"/>
    <dgm:cxn modelId="{25352B6F-0728-46F2-B4CB-4A138526DA4B}" type="presParOf" srcId="{25A8A880-8190-4F90-B97F-35CF41303348}" destId="{1F030416-5F47-438F-8116-321BD063FD54}" srcOrd="6" destOrd="0" presId="urn:microsoft.com/office/officeart/2005/8/layout/cycle2"/>
    <dgm:cxn modelId="{83663A26-F678-42EE-AA34-954137CA7D1E}" type="presParOf" srcId="{25A8A880-8190-4F90-B97F-35CF41303348}" destId="{FFC1C681-FB38-44D2-A989-161C247A71E0}" srcOrd="7" destOrd="0" presId="urn:microsoft.com/office/officeart/2005/8/layout/cycle2"/>
    <dgm:cxn modelId="{205B5123-E3C9-4572-A522-28B604389D57}" type="presParOf" srcId="{FFC1C681-FB38-44D2-A989-161C247A71E0}" destId="{4662691D-EE39-4F57-92D9-F931F46D806B}" srcOrd="0" destOrd="0" presId="urn:microsoft.com/office/officeart/2005/8/layout/cycle2"/>
    <dgm:cxn modelId="{3D576F4C-C979-4604-9F90-95864CBF3DFF}" type="presParOf" srcId="{25A8A880-8190-4F90-B97F-35CF41303348}" destId="{9C1ECE37-3935-4333-94E1-FF75CE8FFEE1}" srcOrd="8" destOrd="0" presId="urn:microsoft.com/office/officeart/2005/8/layout/cycle2"/>
    <dgm:cxn modelId="{CB4980B7-6803-41C9-9411-488C70B349E1}" type="presParOf" srcId="{25A8A880-8190-4F90-B97F-35CF41303348}" destId="{81E30DE2-B914-4465-81CB-FEAACD049E34}" srcOrd="9" destOrd="0" presId="urn:microsoft.com/office/officeart/2005/8/layout/cycle2"/>
    <dgm:cxn modelId="{A07F1D7F-0002-4A76-848D-CB5F7D331C66}" type="presParOf" srcId="{81E30DE2-B914-4465-81CB-FEAACD049E34}" destId="{818A5C38-47E7-4625-BD2C-B077942F8B9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A3E77-36AA-4C2E-81F1-9527719B1502}">
      <dsp:nvSpPr>
        <dsp:cNvPr id="0" name=""/>
        <dsp:cNvSpPr/>
      </dsp:nvSpPr>
      <dsp:spPr>
        <a:xfrm>
          <a:off x="39263" y="2136652"/>
          <a:ext cx="32309" cy="32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995" y="2141384"/>
        <a:ext cx="22845" cy="22845"/>
      </dsp:txXfrm>
    </dsp:sp>
    <dsp:sp modelId="{54F2E9EF-30E0-4BD7-A6A8-6A68056E598A}">
      <dsp:nvSpPr>
        <dsp:cNvPr id="0" name=""/>
        <dsp:cNvSpPr/>
      </dsp:nvSpPr>
      <dsp:spPr>
        <a:xfrm rot="2160000">
          <a:off x="70552" y="2161470"/>
          <a:ext cx="8589" cy="10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0798" y="2162894"/>
        <a:ext cx="6012" cy="6542"/>
      </dsp:txXfrm>
    </dsp:sp>
    <dsp:sp modelId="{8EABB62A-0D0C-464D-831D-FF64BC7B9A6E}">
      <dsp:nvSpPr>
        <dsp:cNvPr id="0" name=""/>
        <dsp:cNvSpPr/>
      </dsp:nvSpPr>
      <dsp:spPr>
        <a:xfrm>
          <a:off x="78513" y="2165169"/>
          <a:ext cx="32309" cy="32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3245" y="2169901"/>
        <a:ext cx="22845" cy="22845"/>
      </dsp:txXfrm>
    </dsp:sp>
    <dsp:sp modelId="{BF46BDC1-C65F-40B2-B8C6-A364D907BA17}">
      <dsp:nvSpPr>
        <dsp:cNvPr id="0" name=""/>
        <dsp:cNvSpPr/>
      </dsp:nvSpPr>
      <dsp:spPr>
        <a:xfrm rot="6480000">
          <a:off x="82952" y="2198710"/>
          <a:ext cx="8589" cy="10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84639" y="2199666"/>
        <a:ext cx="6012" cy="6542"/>
      </dsp:txXfrm>
    </dsp:sp>
    <dsp:sp modelId="{7CD0F241-D724-4EE1-8195-A03CF06A6752}">
      <dsp:nvSpPr>
        <dsp:cNvPr id="0" name=""/>
        <dsp:cNvSpPr/>
      </dsp:nvSpPr>
      <dsp:spPr>
        <a:xfrm>
          <a:off x="63521" y="2211310"/>
          <a:ext cx="32309" cy="32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253" y="2216042"/>
        <a:ext cx="22845" cy="22845"/>
      </dsp:txXfrm>
    </dsp:sp>
    <dsp:sp modelId="{E16E6F93-5408-4C72-9DB5-65716C85C9FB}">
      <dsp:nvSpPr>
        <dsp:cNvPr id="0" name=""/>
        <dsp:cNvSpPr/>
      </dsp:nvSpPr>
      <dsp:spPr>
        <a:xfrm rot="10800000">
          <a:off x="51366" y="2222012"/>
          <a:ext cx="8589" cy="10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3943" y="2224193"/>
        <a:ext cx="6012" cy="6542"/>
      </dsp:txXfrm>
    </dsp:sp>
    <dsp:sp modelId="{1F030416-5F47-438F-8116-321BD063FD54}">
      <dsp:nvSpPr>
        <dsp:cNvPr id="0" name=""/>
        <dsp:cNvSpPr/>
      </dsp:nvSpPr>
      <dsp:spPr>
        <a:xfrm>
          <a:off x="15005" y="2211310"/>
          <a:ext cx="32309" cy="32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737" y="2216042"/>
        <a:ext cx="22845" cy="22845"/>
      </dsp:txXfrm>
    </dsp:sp>
    <dsp:sp modelId="{FFC1C681-FB38-44D2-A989-161C247A71E0}">
      <dsp:nvSpPr>
        <dsp:cNvPr id="0" name=""/>
        <dsp:cNvSpPr/>
      </dsp:nvSpPr>
      <dsp:spPr>
        <a:xfrm rot="15120000">
          <a:off x="19445" y="2199173"/>
          <a:ext cx="8589" cy="10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1132" y="2202579"/>
        <a:ext cx="6012" cy="6542"/>
      </dsp:txXfrm>
    </dsp:sp>
    <dsp:sp modelId="{9C1ECE37-3935-4333-94E1-FF75CE8FFEE1}">
      <dsp:nvSpPr>
        <dsp:cNvPr id="0" name=""/>
        <dsp:cNvSpPr/>
      </dsp:nvSpPr>
      <dsp:spPr>
        <a:xfrm>
          <a:off x="13" y="2165169"/>
          <a:ext cx="32309" cy="32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45" y="2169901"/>
        <a:ext cx="22845" cy="22845"/>
      </dsp:txXfrm>
    </dsp:sp>
    <dsp:sp modelId="{81E30DE2-B914-4465-81CB-FEAACD049E34}">
      <dsp:nvSpPr>
        <dsp:cNvPr id="0" name=""/>
        <dsp:cNvSpPr/>
      </dsp:nvSpPr>
      <dsp:spPr>
        <a:xfrm rot="19440000">
          <a:off x="31302" y="2161756"/>
          <a:ext cx="8589" cy="10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548" y="2164694"/>
        <a:ext cx="6012" cy="65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0ACB1-32A2-483F-82EA-8EA499BCA7A1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2F01-B2EF-445E-8B4C-7ECEE752E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38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36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46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24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8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579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02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717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511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08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3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807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17707-3ECC-46DC-BCAA-316EBB94D07D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C75A3-BFF9-4BFC-991E-3C0BF59BE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5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312" y="2322576"/>
            <a:ext cx="11733152" cy="20665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НОО и ООО 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третьего поколения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51095" y="5230368"/>
            <a:ext cx="5856158" cy="13075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646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462" y="246888"/>
            <a:ext cx="11643169" cy="63063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ПОКОЛЕНИЯ СТАНДАРТОВ: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Первое поколение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</a:t>
            </a: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( с 2004 г.)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Второе поколение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</a:t>
            </a: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(НОО с </a:t>
            </a:r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2009 </a:t>
            </a: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г., ООО с 2010 г., СОО с 2012 г.)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Третье поколение ФГОС  </a:t>
            </a: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(с 01.09.2022 г.)</a:t>
            </a:r>
          </a:p>
          <a:p>
            <a:pPr>
              <a:lnSpc>
                <a:spcPct val="100000"/>
              </a:lnSpc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736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11499"/>
            <a:ext cx="11772900" cy="12660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ОСОБЕННОСТИ 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ТРЕТЬЕГО ПОКОЛЕНИЯ ФГОС: 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399" y="1409700"/>
            <a:ext cx="11925829" cy="5330314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Сделан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акцент на развитие 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метапредметных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 личностных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навыков</a:t>
            </a:r>
          </a:p>
          <a:p>
            <a:pPr algn="just">
              <a:lnSpc>
                <a:spcPct val="10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Подробно указан перечень предметных и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межпредметных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навыков, которыми должен обладать ученик в рамках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каждой дисциплины</a:t>
            </a:r>
          </a:p>
          <a:p>
            <a:pPr algn="just">
              <a:lnSpc>
                <a:spcPct val="10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Расписан формат работы в рамках каждого предмета для развития этих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навыков</a:t>
            </a:r>
          </a:p>
          <a:p>
            <a:pPr algn="just">
              <a:lnSpc>
                <a:spcPct val="10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Зафиксированы контрольные точки с конкретными результатами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учеников(сочинение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300 слов, словарный запас из 70 новых слов ежегодно 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тому подобное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Строго обозначено, какие темы должны освоить дети в определённый год обучения, содержание тем по новому ФГОС не рекомендовано менять местами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00000"/>
              </a:lnSpc>
              <a:buFont typeface="+mj-lt"/>
              <a:buAutoNum type="arabicParenR"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076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49" y="190499"/>
            <a:ext cx="11772899" cy="6572251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>
              <a:buNone/>
            </a:pPr>
            <a:r>
              <a:rPr lang="ru-RU" sz="4300" b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</a:t>
            </a:r>
            <a:br>
              <a:rPr lang="ru-RU" sz="43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300" b="1" dirty="0">
                <a:latin typeface="Arial" panose="020B0604020202020204" pitchFamily="34" charset="0"/>
                <a:cs typeface="Arial" panose="020B0604020202020204" pitchFamily="34" charset="0"/>
              </a:rPr>
              <a:t>ТРЕТЬЕГО ПОКОЛЕНИЯ ФГОС:</a:t>
            </a:r>
            <a:endParaRPr lang="ru-RU" sz="4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Элементы финансовой грамотности включены в предметные требования по «Математике», «Обществознанию» и «Географии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Школы имеют право обучать детей на родном языке, то есть на любом языке Российской Федерации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Прописана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реализации системы образования через семейное обучение, когда семьи могут самостоятельно выбрать для своего ребенка образовательный маршрут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доступа к информационно-образовательной среде образовательной организации, в том числе электронной 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Введены единые требования к составлению рабочих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программ, в том числе и программ внеурочной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Определено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базовое содержание программы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воспитания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Уточнены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задачи и условия программы коррекционной работы с детьми с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ОВЗ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62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22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7484"/>
            <a:ext cx="10515600" cy="6489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Обновленные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ФГОС</a:t>
            </a:r>
            <a:endParaRPr lang="ru-RU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534760"/>
              </p:ext>
            </p:extLst>
          </p:nvPr>
        </p:nvGraphicFramePr>
        <p:xfrm>
          <a:off x="12690762" y="2359742"/>
          <a:ext cx="110837" cy="43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Выноска со стрелкой вниз 4"/>
          <p:cNvSpPr/>
          <p:nvPr/>
        </p:nvSpPr>
        <p:spPr>
          <a:xfrm>
            <a:off x="2434277" y="2161308"/>
            <a:ext cx="7300451" cy="3435927"/>
          </a:xfrm>
          <a:prstGeom prst="downArrowCallout">
            <a:avLst>
              <a:gd name="adj1" fmla="val 29649"/>
              <a:gd name="adj2" fmla="val 36582"/>
              <a:gd name="adj3" fmla="val 25000"/>
              <a:gd name="adj4" fmla="val 64977"/>
            </a:avLst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45774" y="707923"/>
            <a:ext cx="7300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04655" y="2510090"/>
            <a:ext cx="69134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Методологическая основа – 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системно-</a:t>
            </a:r>
            <a:r>
              <a:rPr lang="ru-RU" sz="3600" b="1" dirty="0" err="1">
                <a:solidFill>
                  <a:srgbClr val="C00000"/>
                </a:solidFill>
              </a:rPr>
              <a:t>деятельностный</a:t>
            </a:r>
            <a:r>
              <a:rPr lang="ru-RU" sz="3600" b="1" dirty="0">
                <a:solidFill>
                  <a:srgbClr val="C00000"/>
                </a:solidFill>
              </a:rPr>
              <a:t> подход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53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2026</TotalTime>
  <Words>51</Words>
  <Application>Microsoft Office PowerPoint</Application>
  <PresentationFormat>Произвольный</PresentationFormat>
  <Paragraphs>25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   ФГОС НОО и ООО  третьего поколения </vt:lpstr>
      <vt:lpstr>Презентация PowerPoint</vt:lpstr>
      <vt:lpstr>ОСОБЕННОСТИ  ТРЕТЬЕГО ПОКОЛЕНИЯ ФГОС:  </vt:lpstr>
      <vt:lpstr>Презентация PowerPoint</vt:lpstr>
      <vt:lpstr>Обновленные ФГОС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Серый</cp:lastModifiedBy>
  <cp:revision>132</cp:revision>
  <dcterms:created xsi:type="dcterms:W3CDTF">2021-09-28T15:12:15Z</dcterms:created>
  <dcterms:modified xsi:type="dcterms:W3CDTF">2022-10-24T16:49:39Z</dcterms:modified>
</cp:coreProperties>
</file>